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7.xml"/>
  <Override ContentType="application/vnd.openxmlformats-officedocument.presentationml.slide+xml" PartName="/ppt/slides/slide1.xml"/>
  <Override ContentType="application/vnd.openxmlformats-officedocument.presentationml.slide+xml" PartName="/ppt/slides/slide4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3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Type="http://schemas.openxmlformats.org/officeDocument/2006/relationships/officeDocument" Id="rId1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c:Ignorable="mv" autoCompressPictures="0" mc:PreserveAttributes="mv:*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9144000"/>
  <p:notesSz cy="9144000" cx="6858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ype="http://schemas.openxmlformats.org/officeDocument/2006/relationships/slide" Id="rId12" Target="slides/slide7.xml"/><Relationship Type="http://schemas.openxmlformats.org/officeDocument/2006/relationships/presProps" Id="rId2" Target="presProps.xml"/><Relationship Type="http://schemas.openxmlformats.org/officeDocument/2006/relationships/theme" Id="rId1" Target="theme/theme3.xml"/><Relationship Type="http://schemas.openxmlformats.org/officeDocument/2006/relationships/slide" Id="rId10" Target="slides/slide5.xml"/><Relationship Type="http://schemas.openxmlformats.org/officeDocument/2006/relationships/slideMaster" Id="rId4" Target="slideMasters/slideMaster1.xml"/><Relationship Type="http://schemas.openxmlformats.org/officeDocument/2006/relationships/slide" Id="rId11" Target="slides/slide6.xml"/><Relationship Type="http://schemas.openxmlformats.org/officeDocument/2006/relationships/tableStyles" Id="rId3" Target="tableStyles.xml"/><Relationship Type="http://schemas.openxmlformats.org/officeDocument/2006/relationships/slide" Id="rId9" Target="slides/slide4.xml"/><Relationship Type="http://schemas.openxmlformats.org/officeDocument/2006/relationships/slide" Id="rId6" Target="slides/slide1.xml"/><Relationship Type="http://schemas.openxmlformats.org/officeDocument/2006/relationships/notesMaster" Id="rId5" Target="notesMasters/notesMaster1.xml"/><Relationship Type="http://schemas.openxmlformats.org/officeDocument/2006/relationships/slide" Id="rId8" Target="slides/slide3.xml"/><Relationship Type="http://schemas.openxmlformats.org/officeDocument/2006/relationships/slide" Id="rId7" Target="slides/slide2.xml"/></Relationships>
</file>

<file path=ppt/notesMasters/_rels/notesMaster1.xml.rels><?xml version="1.0" encoding="UTF-8" standalone="yes"?><Relationships xmlns="http://schemas.openxmlformats.org/package/2006/relationships"><Relationship Type="http://schemas.openxmlformats.org/officeDocument/2006/relationships/theme" Id="rId1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" id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Shape 2" id="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name="Shape 3" id="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bIns="91425" tIns="91425" anchor="t" lIns="91425" rIns="91425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6="accent6" tx2="lt2" accent5="accent5" bg2="dk2" tx1="dk1" accent4="accent4" bg1="lt1" accent3="accent3" accent2="accent2" accent1="accent1" folHlink="folHlink" hlink="hlink"/>
</p:notesMaster>
</file>

<file path=ppt/notesSlides/_rels/notesSlide1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3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4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5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6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7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61" id="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2" id="62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63" id="63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68" id="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9" id="69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70" id="70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79" id="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0" id="80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81" id="81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90" id="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1" id="91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92" id="92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97" id="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8" id="98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99" id="99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04" id="1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05" id="105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06" id="106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11" id="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2" id="112"/>
          <p:cNvSpPr/>
          <p:nvPr>
            <p:ph type="sldImg" idx="2"/>
          </p:nvPr>
        </p:nvSpPr>
        <p:spPr>
          <a:xfrm>
            <a:off y="685800" x="1143225"/>
            <a:ext cy="3429000" cx="4572299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113" id="113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name="Shape 8" id="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" id="9"/>
          <p:cNvSpPr txBox="1"/>
          <p:nvPr>
            <p:ph type="ctrTitle"/>
          </p:nvPr>
        </p:nvSpPr>
        <p:spPr>
          <a:xfrm>
            <a:off y="1395412" x="685800"/>
            <a:ext cy="1470000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304800" algn="l" marL="0" rtl="0">
              <a:spcBef>
                <a:spcPts val="0"/>
              </a:spcBef>
              <a:buClr>
                <a:srgbClr val="FFA711"/>
              </a:buClr>
              <a:buSzPct val="100000"/>
              <a:buFont typeface="Georgia"/>
              <a:buNone/>
              <a:defRPr i="0" baseline="0" strike="noStrike" sz="4800" b="1" cap="none" u="none">
                <a:solidFill>
                  <a:srgbClr val="FFA71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304800" algn="l" marL="0" rtl="0">
              <a:spcBef>
                <a:spcPts val="0"/>
              </a:spcBef>
              <a:buClr>
                <a:srgbClr val="FFA711"/>
              </a:buClr>
              <a:buSzPct val="100000"/>
              <a:buFont typeface="Georgia"/>
              <a:buNone/>
              <a:defRPr i="0" baseline="0" strike="noStrike" sz="4800" b="1" cap="none" u="none">
                <a:solidFill>
                  <a:srgbClr val="FFA71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304800" algn="l" marL="0" rtl="0">
              <a:spcBef>
                <a:spcPts val="0"/>
              </a:spcBef>
              <a:buClr>
                <a:srgbClr val="FFA711"/>
              </a:buClr>
              <a:buSzPct val="100000"/>
              <a:buFont typeface="Georgia"/>
              <a:buNone/>
              <a:defRPr i="0" baseline="0" strike="noStrike" sz="4800" b="1" cap="none" u="none">
                <a:solidFill>
                  <a:srgbClr val="FFA71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304800" algn="l" marL="0" rtl="0">
              <a:spcBef>
                <a:spcPts val="0"/>
              </a:spcBef>
              <a:buClr>
                <a:srgbClr val="FFA711"/>
              </a:buClr>
              <a:buSzPct val="100000"/>
              <a:buFont typeface="Georgia"/>
              <a:buNone/>
              <a:defRPr i="0" baseline="0" strike="noStrike" sz="4800" b="1" cap="none" u="none">
                <a:solidFill>
                  <a:srgbClr val="FFA71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304800" algn="l" marL="0" rtl="0">
              <a:spcBef>
                <a:spcPts val="0"/>
              </a:spcBef>
              <a:buClr>
                <a:srgbClr val="FFA711"/>
              </a:buClr>
              <a:buSzPct val="100000"/>
              <a:buFont typeface="Georgia"/>
              <a:buNone/>
              <a:defRPr i="0" baseline="0" strike="noStrike" sz="4800" b="1" cap="none" u="none">
                <a:solidFill>
                  <a:srgbClr val="FFA71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304800" algn="l" marL="0" rtl="0">
              <a:spcBef>
                <a:spcPts val="0"/>
              </a:spcBef>
              <a:buClr>
                <a:srgbClr val="FFA711"/>
              </a:buClr>
              <a:buSzPct val="100000"/>
              <a:buFont typeface="Georgia"/>
              <a:buNone/>
              <a:defRPr i="0" baseline="0" strike="noStrike" sz="4800" b="1" cap="none" u="none">
                <a:solidFill>
                  <a:srgbClr val="FFA71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304800" algn="l" marL="0" rtl="0">
              <a:spcBef>
                <a:spcPts val="0"/>
              </a:spcBef>
              <a:buClr>
                <a:srgbClr val="FFA711"/>
              </a:buClr>
              <a:buSzPct val="100000"/>
              <a:buFont typeface="Georgia"/>
              <a:buNone/>
              <a:defRPr i="0" baseline="0" strike="noStrike" sz="4800" b="1" cap="none" u="none">
                <a:solidFill>
                  <a:srgbClr val="FFA71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304800" algn="l" marL="0" rtl="0">
              <a:spcBef>
                <a:spcPts val="0"/>
              </a:spcBef>
              <a:buClr>
                <a:srgbClr val="FFA711"/>
              </a:buClr>
              <a:buSzPct val="100000"/>
              <a:buFont typeface="Georgia"/>
              <a:buNone/>
              <a:defRPr i="0" baseline="0" strike="noStrike" sz="4800" b="1" cap="none" u="none">
                <a:solidFill>
                  <a:srgbClr val="FFA71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304800" algn="l" marL="0" rtl="0">
              <a:spcBef>
                <a:spcPts val="0"/>
              </a:spcBef>
              <a:buClr>
                <a:srgbClr val="FFA711"/>
              </a:buClr>
              <a:buSzPct val="100000"/>
              <a:buFont typeface="Georgia"/>
              <a:buNone/>
              <a:defRPr i="0" baseline="0" strike="noStrike" sz="4800" b="1" cap="none" u="none">
                <a:solidFill>
                  <a:srgbClr val="FFA71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name="Shape 10" id="10"/>
          <p:cNvSpPr txBox="1"/>
          <p:nvPr>
            <p:ph type="subTitle" idx="1"/>
          </p:nvPr>
        </p:nvSpPr>
        <p:spPr>
          <a:xfrm>
            <a:off y="2910423" x="685800"/>
            <a:ext cy="1118399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2032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Georgia"/>
              <a:buNone/>
              <a:defRPr i="0" baseline="0" strike="noStrike" sz="3200" b="0" cap="none" u="non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2032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Georgia"/>
              <a:buNone/>
              <a:defRPr i="0" baseline="0" strike="noStrike" sz="3200" b="0" cap="none" u="non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2032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Georgia"/>
              <a:buNone/>
              <a:defRPr i="0" baseline="0" strike="noStrike" sz="3200" b="0" cap="none" u="non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2032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Georgia"/>
              <a:buNone/>
              <a:defRPr i="0" baseline="0" strike="noStrike" sz="3200" b="0" cap="none" u="non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2032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Georgia"/>
              <a:buNone/>
              <a:defRPr i="0" baseline="0" strike="noStrike" sz="3200" b="0" cap="none" u="non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2032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Georgia"/>
              <a:buNone/>
              <a:defRPr i="0" baseline="0" strike="noStrike" sz="3200" b="0" cap="none" u="non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2032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Georgia"/>
              <a:buNone/>
              <a:defRPr i="0" baseline="0" strike="noStrike" sz="3200" b="0" cap="none" u="non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2032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Georgia"/>
              <a:buNone/>
              <a:defRPr i="0" baseline="0" strike="noStrike" sz="3200" b="0" cap="none" u="non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203200" algn="l" marL="0" rtl="0">
              <a:spcBef>
                <a:spcPts val="0"/>
              </a:spcBef>
              <a:buClr>
                <a:schemeClr val="lt2"/>
              </a:buClr>
              <a:buSzPct val="100000"/>
              <a:buFont typeface="Georgia"/>
              <a:buNone/>
              <a:defRPr i="0" baseline="0" strike="noStrike" sz="3200" b="0" cap="none" u="non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grpSp>
        <p:nvGrpSpPr>
          <p:cNvPr name="Shape 11" id="11"/>
          <p:cNvGrpSpPr/>
          <p:nvPr/>
        </p:nvGrpSpPr>
        <p:grpSpPr>
          <a:xfrm>
            <a:off y="4615343" x="0"/>
            <a:ext cy="2197267" cx="9144000"/>
            <a:chOff y="3690482" x="0"/>
            <a:chExt cy="850171" cx="9144000"/>
          </a:xfrm>
        </p:grpSpPr>
        <p:sp>
          <p:nvSpPr>
            <p:cNvPr name="Shape 12" id="12"/>
            <p:cNvSpPr/>
            <p:nvPr/>
          </p:nvSpPr>
          <p:spPr>
            <a:xfrm>
              <a:off y="4419321" x="0"/>
              <a:ext cy="72000" cx="9144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13" id="13"/>
            <p:cNvSpPr/>
            <p:nvPr/>
          </p:nvSpPr>
          <p:spPr>
            <a:xfrm>
              <a:off y="3774403" x="0"/>
              <a:ext cy="118500" cx="9144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14" id="14"/>
            <p:cNvSpPr/>
            <p:nvPr/>
          </p:nvSpPr>
          <p:spPr>
            <a:xfrm>
              <a:off y="3875339" x="0"/>
              <a:ext cy="116699" cx="9144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15" id="15"/>
            <p:cNvSpPr/>
            <p:nvPr/>
          </p:nvSpPr>
          <p:spPr>
            <a:xfrm>
              <a:off y="3956051" x="0"/>
              <a:ext cy="182400" cx="914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16" id="16"/>
            <p:cNvSpPr/>
            <p:nvPr/>
          </p:nvSpPr>
          <p:spPr>
            <a:xfrm>
              <a:off y="4186767" x="0"/>
              <a:ext cy="133799" cx="9144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17" id="17"/>
            <p:cNvSpPr/>
            <p:nvPr/>
          </p:nvSpPr>
          <p:spPr>
            <a:xfrm>
              <a:off y="4320625" x="0"/>
              <a:ext cy="72000" cx="914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18" id="18"/>
            <p:cNvSpPr/>
            <p:nvPr/>
          </p:nvSpPr>
          <p:spPr>
            <a:xfrm>
              <a:off y="4478853" x="0"/>
              <a:ext cy="61800" cx="9144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19" id="19"/>
            <p:cNvSpPr/>
            <p:nvPr/>
          </p:nvSpPr>
          <p:spPr>
            <a:xfrm>
              <a:off y="3690482" x="0"/>
              <a:ext cy="45600" cx="9144000"/>
            </a:xfrm>
            <a:prstGeom prst="rect">
              <a:avLst/>
            </a:prstGeom>
            <a:solidFill>
              <a:srgbClr val="FFA711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name="Shape 20" id="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1" id="2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rtl="0">
              <a:buNone/>
              <a:defRPr>
                <a:solidFill>
                  <a:srgbClr val="FFA711"/>
                </a:solidFill>
              </a:defRPr>
            </a:lvl1pPr>
            <a:lvl2pPr rtl="0">
              <a:buNone/>
              <a:defRPr>
                <a:solidFill>
                  <a:srgbClr val="FFA711"/>
                </a:solidFill>
              </a:defRPr>
            </a:lvl2pPr>
            <a:lvl3pPr rtl="0">
              <a:buNone/>
              <a:defRPr>
                <a:solidFill>
                  <a:srgbClr val="FFA711"/>
                </a:solidFill>
              </a:defRPr>
            </a:lvl3pPr>
            <a:lvl4pPr rtl="0">
              <a:buNone/>
              <a:defRPr>
                <a:solidFill>
                  <a:srgbClr val="FFA711"/>
                </a:solidFill>
              </a:defRPr>
            </a:lvl4pPr>
            <a:lvl5pPr rtl="0">
              <a:buNone/>
              <a:defRPr>
                <a:solidFill>
                  <a:srgbClr val="FFA711"/>
                </a:solidFill>
              </a:defRPr>
            </a:lvl5pPr>
            <a:lvl6pPr rtl="0">
              <a:buNone/>
              <a:defRPr>
                <a:solidFill>
                  <a:srgbClr val="FFA711"/>
                </a:solidFill>
              </a:defRPr>
            </a:lvl6pPr>
            <a:lvl7pPr rtl="0">
              <a:buNone/>
              <a:defRPr>
                <a:solidFill>
                  <a:srgbClr val="FFA711"/>
                </a:solidFill>
              </a:defRPr>
            </a:lvl7pPr>
            <a:lvl8pPr rtl="0">
              <a:buNone/>
              <a:defRPr>
                <a:solidFill>
                  <a:srgbClr val="FFA711"/>
                </a:solidFill>
              </a:defRPr>
            </a:lvl8pPr>
            <a:lvl9pPr rtl="0">
              <a:buNone/>
              <a:defRPr>
                <a:solidFill>
                  <a:srgbClr val="FFA711"/>
                </a:solidFill>
              </a:defRPr>
            </a:lvl9pPr>
          </a:lstStyle>
          <a:p/>
        </p:txBody>
      </p:sp>
      <p:sp>
        <p:nvSpPr>
          <p:cNvPr name="Shape 22" id="22"/>
          <p:cNvSpPr txBox="1"/>
          <p:nvPr>
            <p:ph type="body" idx="1"/>
          </p:nvPr>
        </p:nvSpPr>
        <p:spPr>
          <a:xfrm>
            <a:off y="1600200" x="457200"/>
            <a:ext cy="4356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342900" algn="l" marL="342900" rtl="0">
              <a:spcBef>
                <a:spcPts val="0"/>
              </a:spcBef>
              <a:buClr>
                <a:schemeClr val="lt2"/>
              </a:buClr>
              <a:buSzPct val="166666"/>
              <a:buFont typeface="Arial"/>
              <a:buChar char="•"/>
              <a:defRPr sz="32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85750" algn="l" marL="742950" rtl="0">
              <a:spcBef>
                <a:spcPts val="560"/>
              </a:spcBef>
              <a:buClr>
                <a:schemeClr val="lt2"/>
              </a:buClr>
              <a:buSzPct val="100000"/>
              <a:buFont typeface="Courier New"/>
              <a:buChar char="o"/>
              <a:defRPr sz="28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228600" algn="l" marL="1143000" rtl="0">
              <a:spcBef>
                <a:spcPts val="480"/>
              </a:spcBef>
              <a:buClr>
                <a:schemeClr val="lt2"/>
              </a:buClr>
              <a:buSzPct val="100000"/>
              <a:buFont typeface="Wingdings"/>
              <a:buChar char="§"/>
              <a:defRPr sz="24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228600" algn="l" marL="1600200" rtl="0">
              <a:spcBef>
                <a:spcPts val="400"/>
              </a:spcBef>
              <a:buClr>
                <a:schemeClr val="lt2"/>
              </a:buClr>
              <a:buSzPct val="166666"/>
              <a:buFont typeface="Arial"/>
              <a:buChar char="•"/>
              <a:defRPr sz="20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228600" algn="l" marL="2057400" rtl="0">
              <a:spcBef>
                <a:spcPts val="400"/>
              </a:spcBef>
              <a:buClr>
                <a:schemeClr val="lt2"/>
              </a:buClr>
              <a:buSzPct val="100000"/>
              <a:buFont typeface="Courier New"/>
              <a:buChar char="o"/>
              <a:defRPr sz="20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228600" algn="l" marL="2514600" rtl="0">
              <a:spcBef>
                <a:spcPts val="400"/>
              </a:spcBef>
              <a:buClr>
                <a:schemeClr val="lt2"/>
              </a:buClr>
              <a:buSzPct val="100000"/>
              <a:buFont typeface="Wingdings"/>
              <a:buChar char="§"/>
              <a:defRPr sz="20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228600" algn="l" marL="2971800" rtl="0">
              <a:spcBef>
                <a:spcPts val="400"/>
              </a:spcBef>
              <a:buClr>
                <a:schemeClr val="lt2"/>
              </a:buClr>
              <a:buSzPct val="166666"/>
              <a:buFont typeface="Arial"/>
              <a:buChar char="•"/>
              <a:defRPr sz="20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228600" algn="l" marL="3429000" rtl="0">
              <a:spcBef>
                <a:spcPts val="400"/>
              </a:spcBef>
              <a:buClr>
                <a:schemeClr val="lt2"/>
              </a:buClr>
              <a:buSzPct val="100000"/>
              <a:buFont typeface="Courier New"/>
              <a:buChar char="o"/>
              <a:defRPr baseline="0" sz="20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228600" algn="l" marL="3886200" rtl="0">
              <a:spcBef>
                <a:spcPts val="400"/>
              </a:spcBef>
              <a:buClr>
                <a:schemeClr val="lt2"/>
              </a:buClr>
              <a:buSzPct val="100000"/>
              <a:buFont typeface="Wingdings"/>
              <a:buChar char="§"/>
              <a:defRPr baseline="0" sz="20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grpSp>
        <p:nvGrpSpPr>
          <p:cNvPr name="Shape 23" id="23"/>
          <p:cNvGrpSpPr/>
          <p:nvPr/>
        </p:nvGrpSpPr>
        <p:grpSpPr>
          <a:xfrm>
            <a:off y="6078691" x="0"/>
            <a:ext cy="779372" cx="9144000"/>
            <a:chOff y="3690482" x="0"/>
            <a:chExt cy="301556" cx="9144000"/>
          </a:xfrm>
        </p:grpSpPr>
        <p:sp>
          <p:nvSpPr>
            <p:cNvPr name="Shape 24" id="24"/>
            <p:cNvSpPr/>
            <p:nvPr/>
          </p:nvSpPr>
          <p:spPr>
            <a:xfrm>
              <a:off y="3774403" x="0"/>
              <a:ext cy="118500" cx="914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25" id="25"/>
            <p:cNvSpPr/>
            <p:nvPr/>
          </p:nvSpPr>
          <p:spPr>
            <a:xfrm>
              <a:off y="3875339" x="0"/>
              <a:ext cy="116699" cx="9144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26" id="26"/>
            <p:cNvSpPr/>
            <p:nvPr/>
          </p:nvSpPr>
          <p:spPr>
            <a:xfrm>
              <a:off y="3690482" x="0"/>
              <a:ext cy="45600" cx="9144000"/>
            </a:xfrm>
            <a:prstGeom prst="rect">
              <a:avLst/>
            </a:prstGeom>
            <a:solidFill>
              <a:srgbClr val="FF6428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name="Shape 27" id="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8" id="2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algn="l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algn="l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algn="l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algn="l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algn="l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algn="l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algn="l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algn="l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algn="l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name="Shape 29" id="29"/>
          <p:cNvSpPr txBox="1"/>
          <p:nvPr>
            <p:ph type="body" idx="1"/>
          </p:nvPr>
        </p:nvSpPr>
        <p:spPr>
          <a:xfrm>
            <a:off y="1600200" x="457200"/>
            <a:ext cy="4356000" cx="40385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buNone/>
              <a:defRPr sz="2800">
                <a:solidFill>
                  <a:schemeClr val="lt2"/>
                </a:solidFill>
              </a:defRPr>
            </a:lvl1pPr>
            <a:lvl2pPr rtl="0">
              <a:buNone/>
              <a:defRPr sz="2400">
                <a:solidFill>
                  <a:schemeClr val="lt2"/>
                </a:solidFill>
              </a:defRPr>
            </a:lvl2pPr>
            <a:lvl3pPr rtl="0">
              <a:buNone/>
              <a:defRPr sz="2000">
                <a:solidFill>
                  <a:schemeClr val="lt2"/>
                </a:solidFill>
              </a:defRPr>
            </a:lvl3pPr>
            <a:lvl4pPr rtl="0">
              <a:buNone/>
              <a:defRPr sz="1800">
                <a:solidFill>
                  <a:schemeClr val="lt2"/>
                </a:solidFill>
              </a:defRPr>
            </a:lvl4pPr>
            <a:lvl5pPr rtl="0">
              <a:buNone/>
              <a:defRPr sz="1800">
                <a:solidFill>
                  <a:schemeClr val="lt2"/>
                </a:solidFill>
              </a:defRPr>
            </a:lvl5pPr>
            <a:lvl6pPr rtl="0">
              <a:buNone/>
              <a:defRPr sz="1800"/>
            </a:lvl6pPr>
            <a:lvl7pPr rtl="0">
              <a:buNone/>
              <a:defRPr sz="1800"/>
            </a:lvl7pPr>
            <a:lvl8pPr rtl="0">
              <a:buNone/>
              <a:defRPr sz="1800"/>
            </a:lvl8pPr>
            <a:lvl9pPr rtl="0">
              <a:buNone/>
              <a:defRPr sz="1800"/>
            </a:lvl9pPr>
          </a:lstStyle>
          <a:p/>
        </p:txBody>
      </p:sp>
      <p:sp>
        <p:nvSpPr>
          <p:cNvPr name="Shape 30" id="30"/>
          <p:cNvSpPr txBox="1"/>
          <p:nvPr>
            <p:ph type="body" idx="2"/>
          </p:nvPr>
        </p:nvSpPr>
        <p:spPr>
          <a:xfrm>
            <a:off y="1600200" x="4648200"/>
            <a:ext cy="4356000" cx="40385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buNone/>
              <a:defRPr sz="2800">
                <a:solidFill>
                  <a:schemeClr val="lt2"/>
                </a:solidFill>
              </a:defRPr>
            </a:lvl1pPr>
            <a:lvl2pPr rtl="0">
              <a:buNone/>
              <a:defRPr sz="2400">
                <a:solidFill>
                  <a:schemeClr val="lt2"/>
                </a:solidFill>
              </a:defRPr>
            </a:lvl2pPr>
            <a:lvl3pPr rtl="0">
              <a:buNone/>
              <a:defRPr sz="2000">
                <a:solidFill>
                  <a:schemeClr val="lt2"/>
                </a:solidFill>
              </a:defRPr>
            </a:lvl3pPr>
            <a:lvl4pPr rtl="0">
              <a:buNone/>
              <a:defRPr sz="1800">
                <a:solidFill>
                  <a:schemeClr val="lt2"/>
                </a:solidFill>
              </a:defRPr>
            </a:lvl4pPr>
            <a:lvl5pPr rtl="0">
              <a:buNone/>
              <a:defRPr sz="1800">
                <a:solidFill>
                  <a:schemeClr val="lt2"/>
                </a:solidFill>
              </a:defRPr>
            </a:lvl5pPr>
            <a:lvl6pPr rtl="0">
              <a:buNone/>
              <a:defRPr sz="1800"/>
            </a:lvl6pPr>
            <a:lvl7pPr rtl="0">
              <a:buNone/>
              <a:defRPr sz="1800"/>
            </a:lvl7pPr>
            <a:lvl8pPr rtl="0">
              <a:buNone/>
              <a:defRPr sz="1800"/>
            </a:lvl8pPr>
            <a:lvl9pPr rtl="0">
              <a:buNone/>
              <a:defRPr sz="1800"/>
            </a:lvl9pPr>
          </a:lstStyle>
          <a:p/>
        </p:txBody>
      </p:sp>
      <p:grpSp>
        <p:nvGrpSpPr>
          <p:cNvPr name="Shape 31" id="31"/>
          <p:cNvGrpSpPr/>
          <p:nvPr/>
        </p:nvGrpSpPr>
        <p:grpSpPr>
          <a:xfrm>
            <a:off y="6078691" x="0"/>
            <a:ext cy="779372" cx="9144000"/>
            <a:chOff y="3690482" x="0"/>
            <a:chExt cy="301556" cx="9144000"/>
          </a:xfrm>
        </p:grpSpPr>
        <p:sp>
          <p:nvSpPr>
            <p:cNvPr name="Shape 32" id="32"/>
            <p:cNvSpPr/>
            <p:nvPr/>
          </p:nvSpPr>
          <p:spPr>
            <a:xfrm>
              <a:off y="3774403" x="0"/>
              <a:ext cy="118500" cx="9144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33" id="33"/>
            <p:cNvSpPr/>
            <p:nvPr/>
          </p:nvSpPr>
          <p:spPr>
            <a:xfrm>
              <a:off y="3875339" x="0"/>
              <a:ext cy="116699" cx="9144000"/>
            </a:xfrm>
            <a:prstGeom prst="rect">
              <a:avLst/>
            </a:prstGeom>
            <a:solidFill>
              <a:srgbClr val="E9E0C9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34" id="34"/>
            <p:cNvSpPr/>
            <p:nvPr/>
          </p:nvSpPr>
          <p:spPr>
            <a:xfrm>
              <a:off y="3690482" x="0"/>
              <a:ext cy="45600" cx="9144000"/>
            </a:xfrm>
            <a:prstGeom prst="rect">
              <a:avLst/>
            </a:prstGeom>
            <a:solidFill>
              <a:srgbClr val="FFA711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name="Shape 35" id="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6" id="36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algn="l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algn="l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algn="l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algn="l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algn="l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algn="l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algn="l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algn="l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algn="l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grpSp>
        <p:nvGrpSpPr>
          <p:cNvPr name="Shape 37" id="37"/>
          <p:cNvGrpSpPr/>
          <p:nvPr/>
        </p:nvGrpSpPr>
        <p:grpSpPr>
          <a:xfrm>
            <a:off y="6078691" x="0"/>
            <a:ext cy="779372" cx="9144000"/>
            <a:chOff y="3690482" x="0"/>
            <a:chExt cy="301556" cx="9144000"/>
          </a:xfrm>
        </p:grpSpPr>
        <p:sp>
          <p:nvSpPr>
            <p:cNvPr name="Shape 38" id="38"/>
            <p:cNvSpPr/>
            <p:nvPr/>
          </p:nvSpPr>
          <p:spPr>
            <a:xfrm>
              <a:off y="3774403" x="0"/>
              <a:ext cy="118500" cx="9144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39" id="39"/>
            <p:cNvSpPr/>
            <p:nvPr/>
          </p:nvSpPr>
          <p:spPr>
            <a:xfrm>
              <a:off y="3875339" x="0"/>
              <a:ext cy="116699" cx="9144000"/>
            </a:xfrm>
            <a:prstGeom prst="rect">
              <a:avLst/>
            </a:prstGeom>
            <a:solidFill>
              <a:srgbClr val="E9E0C9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40" id="40"/>
            <p:cNvSpPr/>
            <p:nvPr/>
          </p:nvSpPr>
          <p:spPr>
            <a:xfrm>
              <a:off y="3690482" x="0"/>
              <a:ext cy="45600" cx="914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name="Shape 41" id="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2" id="42"/>
          <p:cNvSpPr txBox="1"/>
          <p:nvPr>
            <p:ph type="body" idx="1"/>
          </p:nvPr>
        </p:nvSpPr>
        <p:spPr>
          <a:xfrm>
            <a:off y="5367337" x="1792288"/>
            <a:ext cy="6294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88900" algn="ctr" marL="0" rtl="0">
              <a:buClr>
                <a:srgbClr val="FFA711"/>
              </a:buClr>
              <a:buSzPct val="100000"/>
              <a:buFont typeface="Georgia"/>
              <a:buNone/>
              <a:defRPr sz="1400">
                <a:solidFill>
                  <a:srgbClr val="FFA711"/>
                </a:solidFill>
              </a:defRPr>
            </a:lvl1pPr>
            <a:lvl2pPr indent="88900" algn="ctr" marL="0" rtl="0">
              <a:buClr>
                <a:srgbClr val="FFA711"/>
              </a:buClr>
              <a:buSzPct val="100000"/>
              <a:buFont typeface="Georgia"/>
              <a:buNone/>
              <a:defRPr sz="1400">
                <a:solidFill>
                  <a:srgbClr val="FFA711"/>
                </a:solidFill>
              </a:defRPr>
            </a:lvl2pPr>
            <a:lvl3pPr indent="88900" algn="ctr" marL="0" rtl="0">
              <a:buClr>
                <a:srgbClr val="FFA711"/>
              </a:buClr>
              <a:buSzPct val="100000"/>
              <a:buFont typeface="Georgia"/>
              <a:buNone/>
              <a:defRPr sz="1400">
                <a:solidFill>
                  <a:srgbClr val="FFA711"/>
                </a:solidFill>
              </a:defRPr>
            </a:lvl3pPr>
            <a:lvl4pPr indent="88900" algn="ctr" marL="0" rtl="0">
              <a:buClr>
                <a:srgbClr val="FFA711"/>
              </a:buClr>
              <a:buSzPct val="100000"/>
              <a:buFont typeface="Georgia"/>
              <a:buNone/>
              <a:defRPr sz="1400">
                <a:solidFill>
                  <a:srgbClr val="FFA711"/>
                </a:solidFill>
              </a:defRPr>
            </a:lvl4pPr>
            <a:lvl5pPr indent="88900" algn="ctr" marL="0" rtl="0">
              <a:buClr>
                <a:srgbClr val="FFA711"/>
              </a:buClr>
              <a:buSzPct val="100000"/>
              <a:buFont typeface="Georgia"/>
              <a:buNone/>
              <a:defRPr sz="1400">
                <a:solidFill>
                  <a:srgbClr val="FFA711"/>
                </a:solidFill>
              </a:defRPr>
            </a:lvl5pPr>
            <a:lvl6pPr indent="88900" algn="ctr" marL="0" rtl="0">
              <a:buClr>
                <a:srgbClr val="FFA711"/>
              </a:buClr>
              <a:buSzPct val="100000"/>
              <a:buFont typeface="Georgia"/>
              <a:buNone/>
              <a:defRPr sz="1400">
                <a:solidFill>
                  <a:srgbClr val="FFA711"/>
                </a:solidFill>
              </a:defRPr>
            </a:lvl6pPr>
            <a:lvl7pPr indent="88900" algn="ctr" marL="0" rtl="0">
              <a:buClr>
                <a:srgbClr val="FFA711"/>
              </a:buClr>
              <a:buSzPct val="100000"/>
              <a:buFont typeface="Georgia"/>
              <a:buNone/>
              <a:defRPr sz="1400">
                <a:solidFill>
                  <a:srgbClr val="FFA711"/>
                </a:solidFill>
              </a:defRPr>
            </a:lvl7pPr>
            <a:lvl8pPr indent="88900" algn="ctr" marL="0" rtl="0">
              <a:buClr>
                <a:srgbClr val="FFA711"/>
              </a:buClr>
              <a:buSzPct val="100000"/>
              <a:buFont typeface="Georgia"/>
              <a:buNone/>
              <a:defRPr sz="1400">
                <a:solidFill>
                  <a:srgbClr val="FFA711"/>
                </a:solidFill>
              </a:defRPr>
            </a:lvl8pPr>
            <a:lvl9pPr indent="88900" algn="ctr" marL="0" rtl="0">
              <a:buClr>
                <a:srgbClr val="FFA711"/>
              </a:buClr>
              <a:buSzPct val="100000"/>
              <a:buFont typeface="Georgia"/>
              <a:buNone/>
              <a:defRPr sz="1400">
                <a:solidFill>
                  <a:srgbClr val="FFA711"/>
                </a:solidFill>
              </a:defRPr>
            </a:lvl9pPr>
          </a:lstStyle>
          <a:p/>
        </p:txBody>
      </p:sp>
      <p:grpSp>
        <p:nvGrpSpPr>
          <p:cNvPr name="Shape 43" id="43"/>
          <p:cNvGrpSpPr/>
          <p:nvPr/>
        </p:nvGrpSpPr>
        <p:grpSpPr>
          <a:xfrm>
            <a:off y="6078691" x="0"/>
            <a:ext cy="779372" cx="9144000"/>
            <a:chOff y="3690482" x="0"/>
            <a:chExt cy="301556" cx="9144000"/>
          </a:xfrm>
        </p:grpSpPr>
        <p:sp>
          <p:nvSpPr>
            <p:cNvPr name="Shape 44" id="44"/>
            <p:cNvSpPr/>
            <p:nvPr/>
          </p:nvSpPr>
          <p:spPr>
            <a:xfrm>
              <a:off y="3774403" x="0"/>
              <a:ext cy="118500" cx="914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45" id="45"/>
            <p:cNvSpPr/>
            <p:nvPr/>
          </p:nvSpPr>
          <p:spPr>
            <a:xfrm>
              <a:off y="3875339" x="0"/>
              <a:ext cy="116699" cx="9144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46" id="46"/>
            <p:cNvSpPr/>
            <p:nvPr/>
          </p:nvSpPr>
          <p:spPr>
            <a:xfrm>
              <a:off y="3690482" x="0"/>
              <a:ext cy="45600" cx="9144000"/>
            </a:xfrm>
            <a:prstGeom prst="rect">
              <a:avLst/>
            </a:prstGeom>
            <a:solidFill>
              <a:srgbClr val="FF6428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name="Shape 47" id="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grpSp>
        <p:nvGrpSpPr>
          <p:cNvPr name="Shape 48" id="48"/>
          <p:cNvGrpSpPr/>
          <p:nvPr/>
        </p:nvGrpSpPr>
        <p:grpSpPr>
          <a:xfrm>
            <a:off y="4615343" x="0"/>
            <a:ext cy="2197267" cx="9144000"/>
            <a:chOff y="3690482" x="0"/>
            <a:chExt cy="850171" cx="9144000"/>
          </a:xfrm>
        </p:grpSpPr>
        <p:sp>
          <p:nvSpPr>
            <p:cNvPr name="Shape 49" id="49"/>
            <p:cNvSpPr/>
            <p:nvPr/>
          </p:nvSpPr>
          <p:spPr>
            <a:xfrm>
              <a:off y="4419321" x="0"/>
              <a:ext cy="72000" cx="9144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50" id="50"/>
            <p:cNvSpPr/>
            <p:nvPr/>
          </p:nvSpPr>
          <p:spPr>
            <a:xfrm>
              <a:off y="3774403" x="0"/>
              <a:ext cy="118500" cx="9144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51" id="51"/>
            <p:cNvSpPr/>
            <p:nvPr/>
          </p:nvSpPr>
          <p:spPr>
            <a:xfrm>
              <a:off y="3875339" x="0"/>
              <a:ext cy="116699" cx="9144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52" id="52"/>
            <p:cNvSpPr/>
            <p:nvPr/>
          </p:nvSpPr>
          <p:spPr>
            <a:xfrm>
              <a:off y="3956051" x="0"/>
              <a:ext cy="182400" cx="914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53" id="53"/>
            <p:cNvSpPr/>
            <p:nvPr/>
          </p:nvSpPr>
          <p:spPr>
            <a:xfrm>
              <a:off y="4186767" x="0"/>
              <a:ext cy="133799" cx="9144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54" id="54"/>
            <p:cNvSpPr/>
            <p:nvPr/>
          </p:nvSpPr>
          <p:spPr>
            <a:xfrm>
              <a:off y="4320625" x="0"/>
              <a:ext cy="72000" cx="914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55" id="55"/>
            <p:cNvSpPr/>
            <p:nvPr/>
          </p:nvSpPr>
          <p:spPr>
            <a:xfrm>
              <a:off y="4478853" x="0"/>
              <a:ext cy="61800" cx="9144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  <p:sp>
          <p:nvSpPr>
            <p:cNvPr name="Shape 56" id="56"/>
            <p:cNvSpPr/>
            <p:nvPr/>
          </p:nvSpPr>
          <p:spPr>
            <a:xfrm>
              <a:off y="3690482" x="0"/>
              <a:ext cy="45600" cx="9144000"/>
            </a:xfrm>
            <a:prstGeom prst="rect">
              <a:avLst/>
            </a:prstGeom>
            <a:solidFill>
              <a:srgbClr val="FFA711"/>
            </a:solidFill>
            <a:ln>
              <a:noFill/>
            </a:ln>
          </p:spPr>
          <p:txBody>
            <a:bodyPr bIns="45700" tIns="45700" lIns="91425" anchor="t" anchorCtr="0" rIns="91425">
              <a:spAutoFit/>
            </a:bodyPr>
            <a:lstStyle/>
            <a:p/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ype="http://schemas.openxmlformats.org/officeDocument/2006/relationships/slideLayout" Id="rId2" Target="../slideLayouts/slideLayout2.xml"/><Relationship Type="http://schemas.openxmlformats.org/officeDocument/2006/relationships/slideLayout" Id="rId1" Target="../slideLayouts/slideLayout1.xml"/><Relationship Type="http://schemas.openxmlformats.org/officeDocument/2006/relationships/slideLayout" Id="rId4" Target="../slideLayouts/slideLayout4.xml"/><Relationship Type="http://schemas.openxmlformats.org/officeDocument/2006/relationships/slideLayout" Id="rId3" Target="../slideLayouts/slideLayout3.xml"/><Relationship Type="http://schemas.openxmlformats.org/officeDocument/2006/relationships/slideLayout" Id="rId6" Target="../slideLayouts/slideLayout6.xml"/><Relationship Type="http://schemas.openxmlformats.org/officeDocument/2006/relationships/slideLayout" Id="rId5" Target="../slideLayouts/slideLayout5.xml"/><Relationship Type="http://schemas.openxmlformats.org/officeDocument/2006/relationships/theme" Id="rId7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7E0F23"/>
        </a:solidFill>
      </p:bgPr>
    </p:bg>
    <p:spTree>
      <p:nvGrpSpPr>
        <p:cNvPr name="Shape 4" id="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" id="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279400" algn="l" marL="0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i="0" baseline="0" strike="noStrike" sz="4400" b="0" cap="none" u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279400" algn="l" marL="0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i="0" baseline="0" strike="noStrike" sz="4400" b="0" cap="none" u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279400" algn="l" marL="0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i="0" baseline="0" strike="noStrike" sz="4400" b="0" cap="none" u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279400" algn="l" marL="0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i="0" baseline="0" strike="noStrike" sz="4400" b="0" cap="none" u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279400" algn="l" marL="0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i="0" baseline="0" strike="noStrike" sz="4400" b="0" cap="none" u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279400" algn="l" marL="0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i="0" baseline="0" strike="noStrike" sz="4400" b="0" cap="none" u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279400" algn="l" marL="0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i="0" baseline="0" strike="noStrike" sz="4400" b="0" cap="none" u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279400" algn="l" marL="0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i="0" baseline="0" strike="noStrike" sz="4400" b="0" cap="none" u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279400" algn="l" marL="0" rtl="0">
              <a:spcBef>
                <a:spcPts val="0"/>
              </a:spcBef>
              <a:buClr>
                <a:schemeClr val="accent2"/>
              </a:buClr>
              <a:buSzPct val="100000"/>
              <a:buFont typeface="Georgia"/>
              <a:buNone/>
              <a:defRPr i="0" baseline="0" strike="noStrike" sz="4400" b="0" cap="none" u="non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name="Shape 6" id="6"/>
          <p:cNvSpPr txBox="1"/>
          <p:nvPr>
            <p:ph type="body" idx="1"/>
          </p:nvPr>
        </p:nvSpPr>
        <p:spPr>
          <a:xfrm>
            <a:off y="1600200" x="457200"/>
            <a:ext cy="45261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342900" algn="l" marL="342900" rtl="0">
              <a:spcBef>
                <a:spcPts val="0"/>
              </a:spcBef>
              <a:buClr>
                <a:schemeClr val="lt2"/>
              </a:buClr>
              <a:buSzPct val="166666"/>
              <a:buFont typeface="Arial"/>
              <a:buChar char="•"/>
              <a:defRPr i="0" baseline="0" strike="noStrike" sz="3200" b="0" cap="none" u="non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85750" algn="l" marL="742950" rtl="0">
              <a:spcBef>
                <a:spcPts val="560"/>
              </a:spcBef>
              <a:buClr>
                <a:schemeClr val="lt2"/>
              </a:buClr>
              <a:buSzPct val="100000"/>
              <a:buFont typeface="Courier New"/>
              <a:buChar char="o"/>
              <a:defRPr i="0" baseline="0" strike="noStrike" sz="2800" b="0" cap="none" u="non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228600" algn="l" marL="1143000" rtl="0">
              <a:spcBef>
                <a:spcPts val="480"/>
              </a:spcBef>
              <a:buClr>
                <a:schemeClr val="lt2"/>
              </a:buClr>
              <a:buSzPct val="100000"/>
              <a:buFont typeface="Wingdings"/>
              <a:buChar char="§"/>
              <a:defRPr i="0" baseline="0" strike="noStrike" sz="2400" b="0" cap="none" u="non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228600" algn="l" marL="1600200" rtl="0">
              <a:spcBef>
                <a:spcPts val="400"/>
              </a:spcBef>
              <a:buClr>
                <a:schemeClr val="lt2"/>
              </a:buClr>
              <a:buSzPct val="166666"/>
              <a:buFont typeface="Arial"/>
              <a:buChar char="•"/>
              <a:defRPr i="0" baseline="0" strike="noStrike" sz="2000" b="0" cap="none" u="non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228600" algn="l" marL="2057400" rtl="0">
              <a:spcBef>
                <a:spcPts val="400"/>
              </a:spcBef>
              <a:buClr>
                <a:schemeClr val="lt2"/>
              </a:buClr>
              <a:buSzPct val="100000"/>
              <a:buFont typeface="Courier New"/>
              <a:buChar char="o"/>
              <a:defRPr i="0" baseline="0" strike="noStrike" sz="2000" b="0" cap="none" u="non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228600" algn="l" marL="2514600" rtl="0">
              <a:spcBef>
                <a:spcPts val="400"/>
              </a:spcBef>
              <a:buClr>
                <a:schemeClr val="lt2"/>
              </a:buClr>
              <a:buSzPct val="100000"/>
              <a:buFont typeface="Wingdings"/>
              <a:buChar char="§"/>
              <a:defRPr i="0" baseline="0" strike="noStrike" sz="2000" b="0" cap="none" u="non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228600" algn="l" marL="2971800" rtl="0">
              <a:spcBef>
                <a:spcPts val="400"/>
              </a:spcBef>
              <a:buClr>
                <a:schemeClr val="lt2"/>
              </a:buClr>
              <a:buSzPct val="166666"/>
              <a:buFont typeface="Arial"/>
              <a:buChar char="•"/>
              <a:defRPr i="0" baseline="0" strike="noStrike" sz="2000" b="0" cap="none" u="non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228600" algn="l" marL="3429000" rtl="0">
              <a:spcBef>
                <a:spcPts val="400"/>
              </a:spcBef>
              <a:buClr>
                <a:schemeClr val="lt2"/>
              </a:buClr>
              <a:buSzPct val="100000"/>
              <a:buFont typeface="Courier New"/>
              <a:buChar char="o"/>
              <a:defRPr i="0" baseline="0" strike="noStrike" sz="2000" b="0" cap="none" u="non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228600" algn="l" marL="3886200" rtl="0">
              <a:spcBef>
                <a:spcPts val="400"/>
              </a:spcBef>
              <a:buClr>
                <a:schemeClr val="lt2"/>
              </a:buClr>
              <a:buSzPct val="100000"/>
              <a:buFont typeface="Wingdings"/>
              <a:buChar char="§"/>
              <a:defRPr i="0" baseline="0" strike="noStrike" sz="2000" b="0" cap="none" u="none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name="Shape 7" id="7"/>
          <p:cNvSpPr/>
          <p:nvPr/>
        </p:nvSpPr>
        <p:spPr>
          <a:xfrm>
            <a:off y="1321" x="0"/>
            <a:ext cy="118200" cx="91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.xml"/><Relationship Type="http://schemas.openxmlformats.org/officeDocument/2006/relationships/slideLayout" Id="rId1" Target="../slideLayouts/slideLayout1.xml"/><Relationship Type="http://schemas.openxmlformats.org/officeDocument/2006/relationships/image" Id="rId3" Target="../media/image00.png"/></Relationships>
</file>

<file path=ppt/slides/_rels/slide2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2.png"/></Relationships>
</file>

<file path=ppt/slides/_rels/slide3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3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5.png"/></Relationships>
</file>

<file path=ppt/slides/_rels/slide4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4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6.png"/></Relationships>
</file>

<file path=ppt/slides/_rels/slide5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5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4.png"/></Relationships>
</file>

<file path=ppt/slides/_rels/slide6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6.xml"/><Relationship Type="http://schemas.openxmlformats.org/officeDocument/2006/relationships/slideLayout" Id="rId1" Target="../slideLayouts/slideLayout2.xml"/><Relationship Type="http://schemas.openxmlformats.org/officeDocument/2006/relationships/hyperlink" Id="rId4" TargetMode="External" Target="http://quizlet.com/13282595/hotels-and-hostels-high-frequency-words-flash-cards/"/><Relationship Type="http://schemas.openxmlformats.org/officeDocument/2006/relationships/hyperlink" Id="rId3" TargetMode="External" Target="http://quizlet.com/13282363/hostels-and-hotels-cognate-words-flash-cards/"/><Relationship Type="http://schemas.openxmlformats.org/officeDocument/2006/relationships/image" Id="rId5" Target="../media/image01.png"/></Relationships>
</file>

<file path=ppt/slides/_rels/slide7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7.xml"/><Relationship Type="http://schemas.openxmlformats.org/officeDocument/2006/relationships/slideLayout" Id="rId1" Target="../slideLayouts/slideLayout2.xml"/><Relationship Type="http://schemas.openxmlformats.org/officeDocument/2006/relationships/image" Id="rId3" Target="../media/image0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57" id="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8" id="58"/>
          <p:cNvSpPr txBox="1"/>
          <p:nvPr>
            <p:ph type="ctrTitle"/>
          </p:nvPr>
        </p:nvSpPr>
        <p:spPr>
          <a:xfrm>
            <a:off y="1031427" x="752849"/>
            <a:ext cy="837900" cx="7772400"/>
          </a:xfrm>
          <a:prstGeom prst="rect">
            <a:avLst/>
          </a:prstGeom>
        </p:spPr>
        <p:txBody>
          <a:bodyPr bIns="91425" tIns="91425" lIns="91425" anchor="b" anchorCtr="0" rIns="91425">
            <a:spAutoFit/>
          </a:bodyPr>
          <a:lstStyle/>
          <a:p>
            <a:pPr>
              <a:buNone/>
            </a:pPr>
            <a:r>
              <a:rPr lang="en"/>
              <a:t>Where should I stay?</a:t>
            </a:r>
          </a:p>
        </p:txBody>
      </p:sp>
      <p:sp>
        <p:nvSpPr>
          <p:cNvPr name="Shape 59" id="59"/>
          <p:cNvSpPr txBox="1"/>
          <p:nvPr>
            <p:ph type="subTitle" idx="1"/>
          </p:nvPr>
        </p:nvSpPr>
        <p:spPr>
          <a:xfrm>
            <a:off y="2052711" x="752849"/>
            <a:ext cy="2205299" cx="68009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algn="just">
              <a:buNone/>
            </a:pPr>
            <a:r>
              <a:rPr lang="en"/>
              <a:t>Practice vocabulary that you will need to explore Russian hostel sites.</a:t>
            </a:r>
          </a:p>
        </p:txBody>
      </p:sp>
      <p:sp>
        <p:nvSpPr>
          <p:cNvPr name="Shape 60" id="60"/>
          <p:cNvSpPr/>
          <p:nvPr/>
        </p:nvSpPr>
        <p:spPr>
          <a:xfrm>
            <a:off y="403502" x="7628525"/>
            <a:ext cy="1250807" cx="1177496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64" id="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5" id="6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>
            <a:pPr algn="ctr">
              <a:buNone/>
            </a:pPr>
            <a:r>
              <a:rPr lang="en"/>
              <a:t>Learn!</a:t>
            </a:r>
          </a:p>
        </p:txBody>
      </p:sp>
      <p:sp>
        <p:nvSpPr>
          <p:cNvPr name="Shape 66" id="66"/>
          <p:cNvSpPr txBox="1"/>
          <p:nvPr>
            <p:ph type="body" idx="1"/>
          </p:nvPr>
        </p:nvSpPr>
        <p:spPr>
          <a:xfrm>
            <a:off y="1693863" x="1062000"/>
            <a:ext cy="4662600" cx="70199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algn="ctr" rtl="0" lvl="0">
              <a:buNone/>
            </a:pPr>
            <a:r>
              <a:rPr lang="en"/>
              <a:t>On the next slides are links to practice two sets of vocabulary you might find on a Russian hostel site. </a:t>
            </a:r>
          </a:p>
          <a:p>
            <a:r>
              <a:t/>
            </a:r>
          </a:p>
        </p:txBody>
      </p:sp>
      <p:sp>
        <p:nvSpPr>
          <p:cNvPr name="Shape 67" id="67"/>
          <p:cNvSpPr/>
          <p:nvPr/>
        </p:nvSpPr>
        <p:spPr>
          <a:xfrm>
            <a:off y="3823578" x="3882907"/>
            <a:ext cy="1419294" cx="133038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71" id="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2" id="72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>
            <a:pPr>
              <a:buNone/>
            </a:pPr>
            <a:r>
              <a:rPr lang="en"/>
              <a:t>About Quizlet</a:t>
            </a:r>
          </a:p>
        </p:txBody>
      </p:sp>
      <p:sp>
        <p:nvSpPr>
          <p:cNvPr name="Shape 73" id="73"/>
          <p:cNvSpPr txBox="1"/>
          <p:nvPr>
            <p:ph type="body" idx="1"/>
          </p:nvPr>
        </p:nvSpPr>
        <p:spPr>
          <a:xfrm>
            <a:off y="1600200" x="457200"/>
            <a:ext cy="4356000" cx="3823500"/>
          </a:xfrm>
          <a:prstGeom prst="rect">
            <a:avLst/>
          </a:prstGeom>
          <a:ln w="28575" cap="flat">
            <a:solidFill>
              <a:srgbClr val="FF0000"/>
            </a:solidFill>
            <a:prstDash val="solid"/>
            <a:round/>
            <a:headEnd len="med" type="none" w="med"/>
            <a:tailEnd len="med" type="none" w="med"/>
          </a:ln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en"/>
              <a:t>The links will take you to Quizlet.com, where you can </a:t>
            </a:r>
          </a:p>
          <a:p>
            <a:r>
              <a:t/>
            </a:r>
          </a:p>
          <a:p>
            <a:pPr indent="-4318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en"/>
              <a:t>test yourself</a:t>
            </a:r>
          </a:p>
          <a:p>
            <a:pPr indent="-4318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en"/>
              <a:t>play games</a:t>
            </a:r>
          </a:p>
          <a:p>
            <a:pPr indent="-4318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en"/>
              <a:t>print a vocab list </a:t>
            </a:r>
          </a:p>
          <a:p>
            <a:pPr indent="-4318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en"/>
              <a:t>listen to audio</a:t>
            </a:r>
          </a:p>
          <a:p>
            <a:r>
              <a:t/>
            </a:r>
          </a:p>
        </p:txBody>
      </p:sp>
      <p:sp>
        <p:nvSpPr>
          <p:cNvPr name="Shape 74" id="74"/>
          <p:cNvSpPr/>
          <p:nvPr/>
        </p:nvSpPr>
        <p:spPr>
          <a:xfrm>
            <a:off y="1023412" x="4705350"/>
            <a:ext cy="4619625" cx="398145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cxnSp>
        <p:nvCxnSpPr>
          <p:cNvPr name="Shape 75" id="75"/>
          <p:cNvCxnSpPr/>
          <p:nvPr/>
        </p:nvCxnSpPr>
        <p:spPr>
          <a:xfrm rot="10800000" flipH="1">
            <a:off y="4578324" x="3620575"/>
            <a:ext cy="689700" cx="1283399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round/>
            <a:headEnd len="lg" type="none" w="lg"/>
            <a:tailEnd len="lg" type="none" w="lg"/>
          </a:ln>
        </p:spPr>
      </p:cxnSp>
      <p:cxnSp>
        <p:nvCxnSpPr>
          <p:cNvPr name="Shape 76" id="76"/>
          <p:cNvCxnSpPr/>
          <p:nvPr/>
        </p:nvCxnSpPr>
        <p:spPr>
          <a:xfrm rot="10800000" flipH="1">
            <a:off y="3831550" x="4156950"/>
            <a:ext cy="804299" cx="804600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round/>
            <a:headEnd len="lg" type="none" w="lg"/>
            <a:tailEnd len="lg" type="none" w="lg"/>
          </a:ln>
        </p:spPr>
      </p:cxnSp>
      <p:cxnSp>
        <p:nvCxnSpPr>
          <p:cNvPr name="Shape 77" id="77"/>
          <p:cNvCxnSpPr/>
          <p:nvPr/>
        </p:nvCxnSpPr>
        <p:spPr>
          <a:xfrm rot="10800000" flipH="1">
            <a:off y="2796749" x="3122500"/>
            <a:ext cy="1494300" cx="1762499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round/>
            <a:headEnd len="lg" type="none" w="lg"/>
            <a:tailEnd len="lg" type="none" w="lg"/>
          </a:ln>
        </p:spPr>
      </p:cxnSp>
      <p:cxnSp>
        <p:nvCxnSpPr>
          <p:cNvPr name="Shape 78" id="78"/>
          <p:cNvCxnSpPr/>
          <p:nvPr/>
        </p:nvCxnSpPr>
        <p:spPr>
          <a:xfrm rot="10800000" flipH="1">
            <a:off y="1819825" x="3333225"/>
            <a:ext cy="1992299" cx="2605199"/>
          </a:xfrm>
          <a:prstGeom prst="straightConnector1">
            <a:avLst/>
          </a:prstGeom>
          <a:noFill/>
          <a:ln w="19050" cap="flat">
            <a:solidFill>
              <a:srgbClr val="FF0000"/>
            </a:solidFill>
            <a:prstDash val="solid"/>
            <a:round/>
            <a:headEnd len="lg" type="none" w="lg"/>
            <a:tailEnd len="lg" type="none" w="lg"/>
          </a:ln>
        </p:spPr>
      </p:cxn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82" id="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3" id="83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ln w="9525" cap="flat">
            <a:solidFill>
              <a:srgbClr val="FF0000"/>
            </a:solidFill>
            <a:prstDash val="solid"/>
            <a:round/>
            <a:headEnd len="med" type="none" w="med"/>
            <a:tailEnd len="med" type="none" w="med"/>
          </a:ln>
        </p:spPr>
        <p:txBody>
          <a:bodyPr bIns="91425" tIns="91425" lIns="91425" anchor="ctr" anchorCtr="0" rIns="91425">
            <a:spAutoFit/>
          </a:bodyPr>
          <a:lstStyle/>
          <a:p>
            <a:pPr>
              <a:buNone/>
            </a:pPr>
            <a:r>
              <a:rPr lang="en"/>
              <a:t>Set the test</a:t>
            </a:r>
          </a:p>
        </p:txBody>
      </p:sp>
      <p:sp>
        <p:nvSpPr>
          <p:cNvPr name="Shape 84" id="84"/>
          <p:cNvSpPr txBox="1"/>
          <p:nvPr>
            <p:ph type="body" idx="1"/>
          </p:nvPr>
        </p:nvSpPr>
        <p:spPr>
          <a:xfrm>
            <a:off y="1417637" x="227320"/>
            <a:ext cy="4356000" cx="33063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rtl="0" lvl="0">
              <a:buNone/>
            </a:pPr>
            <a:r>
              <a:rPr lang="en"/>
              <a:t>Set the item type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Set the grading parameters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Set the prompts</a:t>
            </a:r>
          </a:p>
          <a:p>
            <a:r>
              <a:t/>
            </a:r>
          </a:p>
          <a:p>
            <a:pPr>
              <a:buNone/>
            </a:pPr>
            <a:r>
              <a:rPr lang="en"/>
              <a:t>Set the # of questions</a:t>
            </a:r>
          </a:p>
        </p:txBody>
      </p:sp>
      <p:sp>
        <p:nvSpPr>
          <p:cNvPr name="Shape 85" id="85"/>
          <p:cNvSpPr/>
          <p:nvPr/>
        </p:nvSpPr>
        <p:spPr>
          <a:xfrm>
            <a:off y="966787" x="3629025"/>
            <a:ext cy="4924425" cx="505777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name="Shape 86" id="86"/>
          <p:cNvSpPr/>
          <p:nvPr/>
        </p:nvSpPr>
        <p:spPr>
          <a:xfrm>
            <a:off y="1761558" x="3409900"/>
            <a:ext cy="153300" cx="30267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cap="flat">
            <a:solidFill>
              <a:srgbClr val="FF0000"/>
            </a:solidFill>
            <a:prstDash val="solid"/>
            <a:round/>
            <a:headEnd len="med" type="none" w="med"/>
            <a:tailEnd len="med" type="none" w="med"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87" id="87"/>
          <p:cNvSpPr/>
          <p:nvPr/>
        </p:nvSpPr>
        <p:spPr>
          <a:xfrm>
            <a:off y="2929231" x="3409900"/>
            <a:ext cy="172500" cx="30267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cap="flat">
            <a:solidFill>
              <a:srgbClr val="FF0000"/>
            </a:solidFill>
            <a:prstDash val="solid"/>
            <a:round/>
            <a:headEnd len="med" type="none" w="med"/>
            <a:tailEnd len="med" type="none" w="med"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88" id="88"/>
          <p:cNvSpPr/>
          <p:nvPr/>
        </p:nvSpPr>
        <p:spPr>
          <a:xfrm rot="-10528132" flipH="1">
            <a:off y="4248043" x="3373792"/>
            <a:ext cy="151699" cx="3026559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cap="flat">
            <a:solidFill>
              <a:srgbClr val="FF0000"/>
            </a:solidFill>
            <a:prstDash val="solid"/>
            <a:round/>
            <a:headEnd len="med" type="none" w="med"/>
            <a:tailEnd len="med" type="none" w="med"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89" id="89"/>
          <p:cNvSpPr/>
          <p:nvPr/>
        </p:nvSpPr>
        <p:spPr>
          <a:xfrm>
            <a:off y="5188010" x="3058650"/>
            <a:ext cy="134100" cx="30267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 w="9525" cap="flat">
            <a:solidFill>
              <a:srgbClr val="FF0000"/>
            </a:solidFill>
            <a:prstDash val="solid"/>
            <a:round/>
            <a:headEnd len="med" type="none" w="med"/>
            <a:tailEnd len="med" type="none" w="med"/>
          </a:ln>
        </p:spPr>
        <p:txBody>
          <a:bodyPr bIns="91425" tIns="91425" lIns="91425" anchor="ctr" anchorCtr="0" rIns="91425">
            <a:spAutoFit/>
          </a:bodyPr>
          <a:lstStyle/>
          <a:p/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93" id="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4" id="9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>
            <a:pPr algn="ctr">
              <a:buNone/>
            </a:pPr>
            <a:r>
              <a:rPr lang="en"/>
              <a:t>What do I do first?</a:t>
            </a:r>
          </a:p>
        </p:txBody>
      </p:sp>
      <p:sp>
        <p:nvSpPr>
          <p:cNvPr name="Shape 95" id="95"/>
          <p:cNvSpPr txBox="1"/>
          <p:nvPr>
            <p:ph type="body" idx="1"/>
          </p:nvPr>
        </p:nvSpPr>
        <p:spPr>
          <a:xfrm>
            <a:off y="1600200" x="457200"/>
            <a:ext cy="43560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indent="-431800" algn="ctr" marL="457200" rtl="0" lvl="0">
              <a:buClr>
                <a:schemeClr val="lt2"/>
              </a:buClr>
              <a:buSzPct val="100000"/>
              <a:buFont typeface="Georgia"/>
              <a:buAutoNum type="arabicPeriod"/>
            </a:pPr>
            <a:r>
              <a:rPr lang="en"/>
              <a:t>Read and listen to the vocabulary</a:t>
            </a:r>
          </a:p>
          <a:p>
            <a:pPr indent="-431800" algn="ctr" marL="457200" rtl="0" lvl="0">
              <a:buClr>
                <a:schemeClr val="lt2"/>
              </a:buClr>
              <a:buSzPct val="100000"/>
              <a:buFont typeface="Georgia"/>
              <a:buAutoNum type="arabicPeriod"/>
            </a:pPr>
            <a:r>
              <a:rPr lang="en"/>
              <a:t>Print out the list</a:t>
            </a:r>
          </a:p>
          <a:p>
            <a:pPr indent="-431800" algn="ctr" marL="457200" rtl="0" lvl="0">
              <a:buClr>
                <a:schemeClr val="lt2"/>
              </a:buClr>
              <a:buSzPct val="100000"/>
              <a:buFont typeface="Georgia"/>
              <a:buAutoNum type="arabicPeriod"/>
            </a:pPr>
            <a:r>
              <a:rPr lang="en"/>
              <a:t>Play the games </a:t>
            </a:r>
          </a:p>
          <a:p>
            <a:pPr indent="-431800" algn="ctr" marL="457200" rtl="0" lvl="0">
              <a:buClr>
                <a:schemeClr val="lt2"/>
              </a:buClr>
              <a:buSzPct val="100000"/>
              <a:buFont typeface="Georgia"/>
              <a:buAutoNum type="arabicPeriod"/>
            </a:pPr>
            <a:r>
              <a:rPr lang="en"/>
              <a:t>Test</a:t>
            </a:r>
          </a:p>
          <a:p>
            <a:pPr indent="-431800" algn="ctr" marL="457200" rtl="0" lvl="0">
              <a:buClr>
                <a:schemeClr val="lt2"/>
              </a:buClr>
              <a:buSzPct val="100000"/>
              <a:buFont typeface="Georgia"/>
              <a:buAutoNum type="arabicPeriod"/>
            </a:pPr>
            <a:r>
              <a:rPr lang="en"/>
              <a:t>Or the opposite way–it's up to you!</a:t>
            </a:r>
          </a:p>
          <a:p>
            <a:r>
              <a:t/>
            </a:r>
          </a:p>
        </p:txBody>
      </p:sp>
      <p:sp>
        <p:nvSpPr>
          <p:cNvPr name="Shape 96" id="96"/>
          <p:cNvSpPr/>
          <p:nvPr/>
        </p:nvSpPr>
        <p:spPr>
          <a:xfrm>
            <a:off y="4327280" x="3837652"/>
            <a:ext cy="1496065" cx="141601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00" id="1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01" id="10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>
            <a:pPr>
              <a:buNone/>
            </a:pPr>
            <a:r>
              <a:rPr lang="en"/>
              <a:t>Hostels: necessary vocabulary</a:t>
            </a:r>
          </a:p>
        </p:txBody>
      </p:sp>
      <p:sp>
        <p:nvSpPr>
          <p:cNvPr name="Shape 102" id="102"/>
          <p:cNvSpPr txBox="1"/>
          <p:nvPr>
            <p:ph type="body" idx="1"/>
          </p:nvPr>
        </p:nvSpPr>
        <p:spPr>
          <a:xfrm>
            <a:off y="1600200" x="457200"/>
            <a:ext cy="4356000" cx="8229600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algn="just" rtl="0" lvl="0">
              <a:buNone/>
            </a:pPr>
            <a:r>
              <a:rPr lang="en"/>
              <a:t>Here are the links to Quizlet exercises to review vocabulary you'll need for Russian hostel websites in lessons to come. Удачи!</a:t>
            </a:r>
          </a:p>
          <a:p>
            <a:r>
              <a:t/>
            </a:r>
          </a:p>
          <a:p>
            <a:pPr indent="-431800" marL="457200" rtl="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en" u="sng">
                <a:solidFill>
                  <a:schemeClr val="hlink"/>
                </a:solidFill>
                <a:hlinkClick r:id="rId3"/>
              </a:rPr>
              <a:t>Cognates </a:t>
            </a:r>
          </a:p>
          <a:p>
            <a:pPr indent="0" marL="457200" rtl="0" lvl="0">
              <a:buNone/>
            </a:pPr>
            <a:r>
              <a:rPr lang="en"/>
              <a:t>(international words Russian-English)</a:t>
            </a:r>
          </a:p>
          <a:p>
            <a:pPr indent="-431800" marL="457200" lvl="0">
              <a:buClr>
                <a:schemeClr val="lt2"/>
              </a:buClr>
              <a:buSzPct val="166666"/>
              <a:buFont typeface="Arial"/>
              <a:buChar char="•"/>
            </a:pPr>
            <a:r>
              <a:rPr lang="en" u="sng">
                <a:solidFill>
                  <a:schemeClr val="hlink"/>
                </a:solidFill>
                <a:hlinkClick r:id="rId4"/>
              </a:rPr>
              <a:t>High-frequency vocabulary</a:t>
            </a:r>
          </a:p>
        </p:txBody>
      </p:sp>
      <p:sp>
        <p:nvSpPr>
          <p:cNvPr name="Shape 103" id="103"/>
          <p:cNvSpPr/>
          <p:nvPr/>
        </p:nvSpPr>
        <p:spPr>
          <a:xfrm>
            <a:off y="4907980" x="7832542"/>
            <a:ext cy="1048219" cx="981532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07" id="1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08" id="10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>
            <a:pPr algn="ctr">
              <a:buNone/>
            </a:pPr>
            <a:r>
              <a:rPr lang="en"/>
              <a:t>For the teacher</a:t>
            </a:r>
          </a:p>
        </p:txBody>
      </p:sp>
      <p:sp>
        <p:nvSpPr>
          <p:cNvPr name="Shape 109" id="109"/>
          <p:cNvSpPr txBox="1"/>
          <p:nvPr>
            <p:ph type="body" idx="1"/>
          </p:nvPr>
        </p:nvSpPr>
        <p:spPr>
          <a:xfrm>
            <a:off y="1600200" x="284795"/>
            <a:ext cy="4356000" cx="8593799"/>
          </a:xfrm>
          <a:prstGeom prst="rect">
            <a:avLst/>
          </a:prstGeom>
        </p:spPr>
        <p:txBody>
          <a:bodyPr bIns="91425" tIns="91425" lIns="91425" anchor="t" anchorCtr="0" rIns="91425">
            <a:spAutoFit/>
          </a:bodyPr>
          <a:lstStyle/>
          <a:p>
            <a:pPr algn="ctr">
              <a:buNone/>
            </a:pPr>
            <a:r>
              <a:rPr lang="en"/>
              <a:t>Exercises attached to this PowerPoint are meant to give students a quick overview of critical vocabulary they will find on a Russian hostel site. Students can email screen shots of their test grades on Quizlet to their teachers, and teachers may set up a class account to view scores on the site. </a:t>
            </a:r>
          </a:p>
        </p:txBody>
      </p:sp>
      <p:sp>
        <p:nvSpPr>
          <p:cNvPr name="Shape 110" id="110"/>
          <p:cNvSpPr/>
          <p:nvPr/>
        </p:nvSpPr>
        <p:spPr>
          <a:xfrm>
            <a:off y="354537" x="457200"/>
            <a:ext cy="983200" cx="92367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Custom 458">
      <a:dk1>
        <a:srgbClr val="6A0212"/>
      </a:dk1>
      <a:lt1>
        <a:srgbClr val="B43C3E"/>
      </a:lt1>
      <a:dk2>
        <a:srgbClr val="000000"/>
      </a:dk2>
      <a:lt2>
        <a:srgbClr val="E9E0C9"/>
      </a:lt2>
      <a:accent1>
        <a:srgbClr val="D60030"/>
      </a:accent1>
      <a:accent2>
        <a:srgbClr val="FFA711"/>
      </a:accent2>
      <a:accent3>
        <a:srgbClr val="709E0B"/>
      </a:accent3>
      <a:accent4>
        <a:srgbClr val="006985"/>
      </a:accent4>
      <a:accent5>
        <a:srgbClr val="3A1E5E"/>
      </a:accent5>
      <a:accent6>
        <a:srgbClr val="FF6428"/>
      </a:accent6>
      <a:hlink>
        <a:srgbClr val="CDA43D"/>
      </a:hlink>
      <a:folHlink>
        <a:srgbClr val="744F1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