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5" r:id="rId10"/>
    <p:sldId id="264" r:id="rId11"/>
    <p:sldId id="266" r:id="rId12"/>
    <p:sldId id="267" r:id="rId13"/>
    <p:sldId id="268" r:id="rId14"/>
    <p:sldId id="270" r:id="rId15"/>
    <p:sldId id="262" r:id="rId16"/>
  </p:sldIdLst>
  <p:sldSz cx="9144000" cy="6858000" type="screen4x3"/>
  <p:notesSz cx="6858000" cy="9144000"/>
  <p:custShowLst>
    <p:custShow name="Custom Show 1" id="0">
      <p:sldLst>
        <p:sld r:id="rId7"/>
      </p:sldLst>
    </p:custShow>
    <p:custShow name="Custom Show 2" id="1">
      <p:sldLst>
        <p:sld r:id="rId14"/>
      </p:sldLst>
    </p:custShow>
    <p:custShow name="Custom Show 3" id="2">
      <p:sldLst>
        <p:sld r:id="rId15"/>
      </p:sldLst>
    </p:custShow>
  </p:custShow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3" d="100"/>
          <a:sy n="93" d="100"/>
        </p:scale>
        <p:origin x="-6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44116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LegvMU9Uatk?version=3&amp;hl=en_US&amp;rel=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lear.msu.edu/quizbreak/play.php?board=26807-134880458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shkin_Museum" TargetMode="External"/><Relationship Id="rId2" Type="http://schemas.openxmlformats.org/officeDocument/2006/relationships/hyperlink" Target="http://www.wikipaintings.org/en/search/pushkin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ushkin%20and%20moscow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2267966"/>
            <a:ext cx="6400799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Александр Сергеевич</a:t>
            </a:r>
          </a:p>
          <a:p>
            <a:pPr>
              <a:buNone/>
            </a:pPr>
            <a:r>
              <a:rPr lang="en"/>
              <a:t>Пушкин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lifestyle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31800">
              <a:buSzPct val="148148"/>
            </a:pPr>
            <a:r>
              <a:rPr lang="ru-RU" dirty="0" smtClean="0">
                <a:solidFill>
                  <a:srgbClr val="D9D9D9"/>
                </a:solidFill>
              </a:rPr>
              <a:t>У Пушкина были связи с д</a:t>
            </a:r>
            <a:r>
              <a:rPr lang="en" dirty="0" smtClean="0">
                <a:solidFill>
                  <a:srgbClr val="D9D9D9"/>
                </a:solidFill>
              </a:rPr>
              <a:t>екабрист</a:t>
            </a:r>
            <a:r>
              <a:rPr lang="ru-RU" dirty="0" smtClean="0">
                <a:solidFill>
                  <a:srgbClr val="D9D9D9"/>
                </a:solidFill>
              </a:rPr>
              <a:t>ами.</a:t>
            </a:r>
            <a:r>
              <a:rPr lang="en" dirty="0" smtClean="0">
                <a:solidFill>
                  <a:srgbClr val="D9D9D9"/>
                </a:solidFill>
              </a:rPr>
              <a:t> 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В мае 182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0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 года Пушкин был сослан за стихи и эпиграммы на царя.</a:t>
            </a:r>
          </a:p>
          <a:p>
            <a:pPr marL="457200" lvl="0" indent="-431800">
              <a:buSzPct val="148148"/>
            </a:pPr>
            <a:endParaRPr lang="ru-RU" dirty="0" smtClean="0">
              <a:latin typeface="+mj-lt"/>
              <a:ea typeface="Times New Roman" charset="0"/>
              <a:cs typeface="Times New Roman" charset="0"/>
            </a:endParaRPr>
          </a:p>
          <a:p>
            <a:pPr marL="457200" lvl="0" indent="-431800">
              <a:buSzPct val="148148"/>
            </a:pP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В 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1824 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Пушкин был сослан</a:t>
            </a:r>
          </a:p>
          <a:p>
            <a:pPr marL="457200" lvl="0" indent="-431800">
              <a:buSzPct val="148148"/>
              <a:buNone/>
            </a:pP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     в имение отца </a:t>
            </a:r>
            <a:r>
              <a:rPr lang="ru-RU" dirty="0" smtClean="0"/>
              <a:t>– </a:t>
            </a:r>
          </a:p>
          <a:p>
            <a:pPr marL="457200" lvl="0" indent="-431800">
              <a:buSzPct val="148148"/>
              <a:buNone/>
            </a:pPr>
            <a:r>
              <a:rPr lang="ru-RU" dirty="0" smtClean="0"/>
              <a:t>     в Михайловское.</a:t>
            </a:r>
            <a:endParaRPr lang="ru-RU" dirty="0" smtClean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4322" y="5247194"/>
            <a:ext cx="31599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One of many paintings of Pushkin, this one is by </a:t>
            </a:r>
            <a:r>
              <a:rPr lang="en-US" dirty="0" err="1" smtClean="0">
                <a:solidFill>
                  <a:schemeClr val="bg1"/>
                </a:solidFill>
              </a:rPr>
              <a:t>Aivazovsky</a:t>
            </a:r>
            <a:r>
              <a:rPr lang="en-US" dirty="0" smtClean="0">
                <a:solidFill>
                  <a:schemeClr val="bg1"/>
                </a:solidFill>
              </a:rPr>
              <a:t>; inspired by Pushkin’s exile to the Crimea..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Pushkin_farewell_to_the_s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300" y="3429000"/>
            <a:ext cx="1905000" cy="276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Жена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31800">
              <a:buSzPct val="148148"/>
              <a:buNone/>
            </a:pPr>
            <a:endParaRPr lang="ru-RU" dirty="0" smtClean="0">
              <a:ea typeface="Times New Roman" charset="0"/>
              <a:cs typeface="Times New Roman" charset="0"/>
            </a:endParaRPr>
          </a:p>
          <a:p>
            <a:pPr marL="457200" lvl="0" indent="-431800">
              <a:buSzPct val="148148"/>
            </a:pPr>
            <a:r>
              <a:rPr lang="ru-RU" dirty="0" smtClean="0">
                <a:ea typeface="Times New Roman" charset="0"/>
                <a:cs typeface="Times New Roman" charset="0"/>
              </a:rPr>
              <a:t>В 1828 Пушкин встретил Наталью Гончарову. </a:t>
            </a:r>
            <a:r>
              <a:rPr lang="ru-RU" dirty="0" smtClean="0"/>
              <a:t>Он полюбил её с первой встречи. Она была очень красивая.</a:t>
            </a:r>
          </a:p>
          <a:p>
            <a:pPr marL="457200" lvl="0" indent="-431800">
              <a:buSzPct val="148148"/>
            </a:pPr>
            <a:endParaRPr lang="ru-RU" dirty="0" smtClean="0">
              <a:ea typeface="Times New Roman" charset="0"/>
              <a:cs typeface="Times New Roman" charset="0"/>
            </a:endParaRPr>
          </a:p>
          <a:p>
            <a:pPr marL="457200" lvl="0" indent="-431800">
              <a:buSzPct val="148148"/>
            </a:pPr>
            <a:r>
              <a:rPr lang="ru-RU" dirty="0" smtClean="0">
                <a:ea typeface="Times New Roman" charset="0"/>
                <a:cs typeface="Times New Roman" charset="0"/>
              </a:rPr>
              <a:t>Семья Натальи не хотела, </a:t>
            </a:r>
          </a:p>
          <a:p>
            <a:pPr marL="457200" lvl="0" indent="-431800">
              <a:buSzPct val="148148"/>
              <a:buNone/>
            </a:pPr>
            <a:r>
              <a:rPr lang="ru-RU" dirty="0" smtClean="0">
                <a:ea typeface="Times New Roman" charset="0"/>
                <a:cs typeface="Times New Roman" charset="0"/>
              </a:rPr>
              <a:t>    чтобы она вышла замуж за </a:t>
            </a:r>
          </a:p>
          <a:p>
            <a:pPr marL="457200" lvl="0" indent="-431800">
              <a:buSzPct val="148148"/>
              <a:buNone/>
            </a:pPr>
            <a:r>
              <a:rPr lang="ru-RU" dirty="0" smtClean="0">
                <a:ea typeface="Times New Roman" charset="0"/>
                <a:cs typeface="Times New Roman" charset="0"/>
              </a:rPr>
              <a:t>    Пушкина.</a:t>
            </a:r>
          </a:p>
          <a:p>
            <a:pPr marL="457200" lvl="0" indent="-431800">
              <a:buSzPct val="148148"/>
            </a:pPr>
            <a:endParaRPr lang="en" dirty="0" smtClean="0">
              <a:solidFill>
                <a:srgbClr val="D9D9D9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Natalia_Pushk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656" y="3766308"/>
            <a:ext cx="2343344" cy="2918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6289" y="5517069"/>
            <a:ext cx="2704367" cy="923330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Painting of Natalia </a:t>
            </a:r>
            <a:r>
              <a:rPr lang="en-US" sz="1800" dirty="0" err="1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Goncharova</a:t>
            </a:r>
            <a:r>
              <a:rPr lang="en-US" sz="1800" dirty="0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Pushkina</a:t>
            </a:r>
            <a:r>
              <a:rPr lang="en-US" sz="1800" dirty="0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 by Alexander </a:t>
            </a:r>
            <a:r>
              <a:rPr lang="en-US" sz="1800" dirty="0" err="1" smtClean="0"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</a:rPr>
              <a:t>Brullov</a:t>
            </a:r>
            <a:endParaRPr lang="en-US" sz="1800" dirty="0">
              <a:ln w="63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Дуэли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D9D9D9"/>
                </a:solidFill>
              </a:rPr>
              <a:t>Пушкин участвовал в двадцать девять дуэлях. Кавалергард Дантес писал письма жене Пушкина и преследовал её. Пушкин послал вызов на дуэль Дантесу. </a:t>
            </a:r>
            <a:r>
              <a:rPr lang="ru-RU" dirty="0" smtClean="0"/>
              <a:t>Он умер </a:t>
            </a:r>
            <a:r>
              <a:rPr lang="en" dirty="0" smtClean="0">
                <a:solidFill>
                  <a:srgbClr val="D9D9D9"/>
                </a:solidFill>
              </a:rPr>
              <a:t>от раны на дуэли.</a:t>
            </a:r>
          </a:p>
          <a:p>
            <a:endParaRPr lang="en-US" dirty="0"/>
          </a:p>
        </p:txBody>
      </p:sp>
      <p:pic>
        <p:nvPicPr>
          <p:cNvPr id="4" name="Picture 3" descr="Duel_of_Pushkin_and_d'Anthes_(19th_century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4267200"/>
            <a:ext cx="33909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7845" y="5523321"/>
            <a:ext cx="1653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Painting by </a:t>
            </a:r>
            <a:r>
              <a:rPr lang="en-US" dirty="0" err="1" smtClean="0">
                <a:solidFill>
                  <a:schemeClr val="bg1"/>
                </a:solidFill>
              </a:rPr>
              <a:t>Adrean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Volkov</a:t>
            </a:r>
            <a:r>
              <a:rPr lang="en-US" dirty="0" smtClean="0">
                <a:solidFill>
                  <a:schemeClr val="bg1"/>
                </a:solidFill>
              </a:rPr>
              <a:t>: The Last Shot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Пушкин. Последняя дуэль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840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Here is the movie trailer from YouTube.</a:t>
            </a:r>
            <a:endParaRPr lang="en-US" dirty="0"/>
          </a:p>
        </p:txBody>
      </p:sp>
      <p:pic>
        <p:nvPicPr>
          <p:cNvPr id="4" name="LegvMU9Uatk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94912" y="2008597"/>
            <a:ext cx="5941888" cy="4456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Now you’re ready to test yourself, and if you can survive this, you can “pass” as someone who understands what Pushkin means to the Russian people.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 </a:t>
            </a:r>
            <a:r>
              <a:rPr lang="en-US" dirty="0" smtClean="0">
                <a:hlinkClick r:id="rId2"/>
              </a:rPr>
              <a:t>to this game </a:t>
            </a:r>
            <a:r>
              <a:rPr lang="en-US" dirty="0" smtClean="0"/>
              <a:t>and try your luck! Take a friend along to find out who’s best.</a:t>
            </a:r>
            <a:r>
              <a:rPr lang="ru-RU" dirty="0" smtClean="0"/>
              <a:t> </a:t>
            </a:r>
            <a:r>
              <a:rPr lang="en-US" dirty="0" smtClean="0"/>
              <a:t>There are a few things in the game not in this document, but you can figure them out.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If the link doesn’t work: http://</a:t>
            </a:r>
            <a:r>
              <a:rPr lang="en-US" sz="1400" dirty="0" err="1" smtClean="0">
                <a:solidFill>
                  <a:schemeClr val="accent1"/>
                </a:solidFill>
              </a:rPr>
              <a:t>clear.msu.edu/quizbreak/play.php?board</a:t>
            </a:r>
            <a:r>
              <a:rPr lang="en-US" sz="1400" dirty="0" smtClean="0">
                <a:solidFill>
                  <a:schemeClr val="accent1"/>
                </a:solidFill>
              </a:rPr>
              <a:t>=26807-1348804584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Paintings from </a:t>
            </a:r>
            <a:r>
              <a:rPr lang="en-US" sz="2800" dirty="0" smtClean="0">
                <a:hlinkClick r:id="rId2"/>
              </a:rPr>
              <a:t>http://www.wikipaintings.org/en/search/pushkin/1</a:t>
            </a:r>
            <a:endParaRPr lang="en-US" sz="2800" dirty="0" smtClean="0"/>
          </a:p>
          <a:p>
            <a:r>
              <a:rPr lang="en-US" sz="2800" dirty="0" smtClean="0"/>
              <a:t>Museum pictures: </a:t>
            </a:r>
            <a:r>
              <a:rPr lang="en-US" sz="2800" dirty="0" smtClean="0">
                <a:hlinkClick r:id="rId3"/>
              </a:rPr>
              <a:t>http://en.wikipedia.org/wiki/Pushkin_Museum</a:t>
            </a:r>
            <a:endParaRPr lang="en-US" sz="2800" dirty="0" smtClean="0"/>
          </a:p>
          <a:p>
            <a:r>
              <a:rPr lang="en-US" sz="2800" dirty="0" smtClean="0"/>
              <a:t>Other pictures: </a:t>
            </a:r>
            <a:r>
              <a:rPr lang="en-US" sz="2800" dirty="0" smtClean="0">
                <a:hlinkClick r:id="rId4"/>
              </a:rPr>
              <a:t>http://en.wikipedia.org/wiki/Pushkin and moscow.ru</a:t>
            </a:r>
            <a:endParaRPr lang="ru-RU" sz="2800" dirty="0" smtClean="0"/>
          </a:p>
          <a:p>
            <a:r>
              <a:rPr lang="en-US" sz="2800" dirty="0" smtClean="0"/>
              <a:t>PowerPoint by </a:t>
            </a:r>
            <a:r>
              <a:rPr lang="en-US" sz="2800" dirty="0" err="1" smtClean="0"/>
              <a:t>Vlada</a:t>
            </a:r>
            <a:r>
              <a:rPr lang="en-US" sz="2800" dirty="0" smtClean="0"/>
              <a:t> Jackson (information and pictures)</a:t>
            </a:r>
          </a:p>
          <a:p>
            <a:r>
              <a:rPr lang="en-US" sz="2800" dirty="0" err="1" smtClean="0"/>
              <a:t>Olympiada</a:t>
            </a:r>
            <a:r>
              <a:rPr lang="en-US" sz="2800" dirty="0" smtClean="0"/>
              <a:t> materials, ACTR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Who is this?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906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Everywhere you go in Moscow, you seem to find references to Пушкин.</a:t>
            </a:r>
          </a:p>
          <a:p>
            <a:endParaRPr dirty="0"/>
          </a:p>
          <a:p>
            <a:pPr lvl="0" rtl="0">
              <a:buNone/>
            </a:pPr>
            <a:r>
              <a:rPr lang="en" dirty="0"/>
              <a:t>If you've studied Russian literature, you probably already know who </a:t>
            </a:r>
            <a:r>
              <a:rPr lang="en-US" dirty="0" smtClean="0"/>
              <a:t>Pushkin</a:t>
            </a:r>
            <a:r>
              <a:rPr lang="en" dirty="0" smtClean="0"/>
              <a:t> </a:t>
            </a:r>
            <a:r>
              <a:rPr lang="en" dirty="0"/>
              <a:t>is.</a:t>
            </a:r>
          </a:p>
          <a:p>
            <a:endParaRPr dirty="0"/>
          </a:p>
          <a:p>
            <a:pPr lvl="0" rtl="0">
              <a:buNone/>
            </a:pPr>
            <a:r>
              <a:rPr lang="en" dirty="0"/>
              <a:t>But otherwise, you get the feeling that if you don't learn soon, you're undereducated. </a:t>
            </a:r>
          </a:p>
          <a:p>
            <a:endParaRPr dirty="0"/>
          </a:p>
          <a:p>
            <a:pPr>
              <a:buNone/>
            </a:pPr>
            <a:r>
              <a:rPr lang="en" dirty="0"/>
              <a:t>So here we go! </a:t>
            </a:r>
          </a:p>
        </p:txBody>
      </p:sp>
      <p:pic>
        <p:nvPicPr>
          <p:cNvPr id="4" name="Picture 3" descr="portra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13" y="1600200"/>
            <a:ext cx="3033300" cy="360204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  <p:bldP spid="8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687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 smtClean="0"/>
              <a:t>Pushkin places in Moscow</a:t>
            </a: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906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Кафе Пушкина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ГМИИ Пушкина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 smtClean="0"/>
              <a:t>Пушкин</a:t>
            </a:r>
            <a:r>
              <a:rPr lang="ru-RU" dirty="0" smtClean="0"/>
              <a:t>ск</a:t>
            </a:r>
            <a:r>
              <a:rPr lang="en" dirty="0" smtClean="0"/>
              <a:t>а</a:t>
            </a:r>
            <a:r>
              <a:rPr lang="ru-RU" dirty="0" smtClean="0"/>
              <a:t>я площадь</a:t>
            </a:r>
            <a:endParaRPr lang="en"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Институт Пушкина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Музей </a:t>
            </a:r>
            <a:r>
              <a:rPr lang="en" dirty="0" smtClean="0"/>
              <a:t>Пушкина</a:t>
            </a:r>
            <a:endParaRPr lang="ru-RU" dirty="0" smtClean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ru-RU" dirty="0" smtClean="0"/>
              <a:t>Пушкинская станция метро</a:t>
            </a:r>
            <a:endParaRPr lang="en" dirty="0"/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Памятник Пушкину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Дом-музей Пушкина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Меморальная квартира Пушкина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Улица Пушкина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So who was he??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2417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On the following slides, you will read the most important pieces of information. </a:t>
            </a:r>
          </a:p>
          <a:p>
            <a:endParaRPr dirty="0"/>
          </a:p>
          <a:p>
            <a:pPr lvl="0" rtl="0">
              <a:buNone/>
            </a:pPr>
            <a:r>
              <a:rPr lang="en" dirty="0"/>
              <a:t>Then you'll get a little more. </a:t>
            </a:r>
          </a:p>
          <a:p>
            <a:endParaRPr dirty="0"/>
          </a:p>
          <a:p>
            <a:pPr>
              <a:buNone/>
            </a:pPr>
            <a:r>
              <a:rPr lang="en" dirty="0"/>
              <a:t>Read just one version at a time, and go play the game, and you will begin to understand who the obsession is about.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The low-down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 dirty="0">
                <a:solidFill>
                  <a:srgbClr val="D9D9D9"/>
                </a:solidFill>
              </a:rPr>
              <a:t>Великий русский поэт и писатель</a:t>
            </a:r>
          </a:p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 dirty="0">
                <a:solidFill>
                  <a:srgbClr val="D9D9D9"/>
                </a:solidFill>
              </a:rPr>
              <a:t>Отец русского литературного языка</a:t>
            </a:r>
          </a:p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 dirty="0">
                <a:solidFill>
                  <a:srgbClr val="D9D9D9"/>
                </a:solidFill>
              </a:rPr>
              <a:t>Знаменитый писатель сказок</a:t>
            </a:r>
          </a:p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 dirty="0">
                <a:solidFill>
                  <a:srgbClr val="D9D9D9"/>
                </a:solidFill>
              </a:rPr>
              <a:t>Декабрист </a:t>
            </a:r>
          </a:p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 dirty="0">
                <a:solidFill>
                  <a:srgbClr val="D9D9D9"/>
                </a:solidFill>
              </a:rPr>
              <a:t>Умер от раны на дуэли.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03929" y="679004"/>
            <a:ext cx="687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ru-RU" dirty="0" smtClean="0"/>
              <a:t>Площадь Пушкина </a:t>
            </a:r>
            <a:endParaRPr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pic>
        <p:nvPicPr>
          <p:cNvPr id="4" name="Picture 3" descr="SummerMonu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600199"/>
            <a:ext cx="7601053" cy="5039829"/>
          </a:xfrm>
          <a:prstGeom prst="rect">
            <a:avLst/>
          </a:prstGeom>
        </p:spPr>
      </p:pic>
      <p:pic>
        <p:nvPicPr>
          <p:cNvPr id="5" name="Picture 4" descr="HandInVe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1600200"/>
            <a:ext cx="3820097" cy="5100026"/>
          </a:xfrm>
          <a:prstGeom prst="rect">
            <a:avLst/>
          </a:prstGeom>
        </p:spPr>
      </p:pic>
      <p:pic>
        <p:nvPicPr>
          <p:cNvPr id="6" name="Picture 5" descr="HandOu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600200"/>
            <a:ext cx="3586529" cy="5273167"/>
          </a:xfrm>
          <a:prstGeom prst="rect">
            <a:avLst/>
          </a:prstGeom>
        </p:spPr>
      </p:pic>
      <p:pic>
        <p:nvPicPr>
          <p:cNvPr id="7" name="Picture 6" descr="HusbWif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8" y="1681178"/>
            <a:ext cx="6879601" cy="5041540"/>
          </a:xfrm>
          <a:prstGeom prst="rect">
            <a:avLst/>
          </a:prstGeom>
        </p:spPr>
      </p:pic>
      <p:pic>
        <p:nvPicPr>
          <p:cNvPr id="8" name="Picture 7" descr="Christenin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1600199"/>
            <a:ext cx="4185054" cy="5273168"/>
          </a:xfrm>
          <a:prstGeom prst="rect">
            <a:avLst/>
          </a:prstGeom>
        </p:spPr>
      </p:pic>
      <p:pic>
        <p:nvPicPr>
          <p:cNvPr id="9" name="Picture 8" descr="PushSqStamp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7442" y="1600200"/>
            <a:ext cx="3784417" cy="5298184"/>
          </a:xfrm>
          <a:prstGeom prst="rect">
            <a:avLst/>
          </a:prstGeom>
        </p:spPr>
      </p:pic>
      <p:sp>
        <p:nvSpPr>
          <p:cNvPr id="10" name="Shape 108"/>
          <p:cNvSpPr txBox="1">
            <a:spLocks/>
          </p:cNvSpPr>
          <p:nvPr/>
        </p:nvSpPr>
        <p:spPr>
          <a:xfrm>
            <a:off x="4277296" y="2673051"/>
            <a:ext cx="68796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Памятники Пушкину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08"/>
          <p:cNvSpPr txBox="1">
            <a:spLocks/>
          </p:cNvSpPr>
          <p:nvPr/>
        </p:nvSpPr>
        <p:spPr>
          <a:xfrm>
            <a:off x="457200" y="309687"/>
            <a:ext cx="68796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Пушкин и Наталья Гончарова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08"/>
          <p:cNvSpPr txBox="1">
            <a:spLocks/>
          </p:cNvSpPr>
          <p:nvPr/>
        </p:nvSpPr>
        <p:spPr>
          <a:xfrm>
            <a:off x="183607" y="679003"/>
            <a:ext cx="68796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tabLst/>
              <a:defRPr/>
            </a:pPr>
            <a:r>
              <a:rPr lang="ru-RU" sz="3600" dirty="0" smtClean="0">
                <a:solidFill>
                  <a:schemeClr val="lt1"/>
                </a:solidFill>
              </a:rPr>
              <a:t>Крешение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Пушкина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08"/>
          <p:cNvSpPr txBox="1">
            <a:spLocks/>
          </p:cNvSpPr>
          <p:nvPr/>
        </p:nvSpPr>
        <p:spPr>
          <a:xfrm>
            <a:off x="2264400" y="861566"/>
            <a:ext cx="6879600" cy="738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Почтовая</a:t>
            </a:r>
            <a:r>
              <a:rPr kumimoji="0" lang="ru-RU" sz="3600" b="0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Марка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6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/>
      <p:bldP spid="10" grpId="0"/>
      <p:bldP spid="10" grpId="1"/>
      <p:bldP spid="11" grpId="0"/>
      <p:bldP spid="11" grpId="1"/>
      <p:bldP spid="12" grpId="1"/>
      <p:bldP spid="12" grpId="2"/>
      <p:bldP spid="13" grpId="0"/>
      <p:bldP spid="13" grpId="1"/>
      <p:bldP spid="1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your knowledge!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31800">
              <a:buSzPct val="148148"/>
            </a:pPr>
            <a:r>
              <a:rPr lang="ru-RU" dirty="0" smtClean="0">
                <a:solidFill>
                  <a:srgbClr val="D9D9D9"/>
                </a:solidFill>
                <a:latin typeface="+mj-lt"/>
              </a:rPr>
              <a:t>Пушкин </a:t>
            </a:r>
            <a:r>
              <a:rPr lang="ru-RU" dirty="0" smtClean="0"/>
              <a:t>родился в дворянской семье в Москве в 1799. </a:t>
            </a:r>
            <a:r>
              <a:rPr lang="ru-RU" dirty="0" smtClean="0">
                <a:solidFill>
                  <a:srgbClr val="D9D9D9"/>
                </a:solidFill>
                <a:latin typeface="+mj-lt"/>
              </a:rPr>
              <a:t>Он</a:t>
            </a:r>
            <a:r>
              <a:rPr lang="en-US" dirty="0" smtClean="0">
                <a:solidFill>
                  <a:srgbClr val="D9D9D9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D9D9D9"/>
                </a:solidFill>
              </a:rPr>
              <a:t>стал в</a:t>
            </a:r>
            <a:r>
              <a:rPr lang="en" dirty="0" smtClean="0">
                <a:solidFill>
                  <a:srgbClr val="D9D9D9"/>
                </a:solidFill>
              </a:rPr>
              <a:t>елики</a:t>
            </a:r>
            <a:r>
              <a:rPr lang="ru-RU" dirty="0" smtClean="0">
                <a:solidFill>
                  <a:srgbClr val="D9D9D9"/>
                </a:solidFill>
              </a:rPr>
              <a:t>м</a:t>
            </a:r>
            <a:r>
              <a:rPr lang="en" dirty="0" smtClean="0">
                <a:solidFill>
                  <a:srgbClr val="D9D9D9"/>
                </a:solidFill>
              </a:rPr>
              <a:t> русски</a:t>
            </a:r>
            <a:r>
              <a:rPr lang="ru-RU" dirty="0" smtClean="0">
                <a:solidFill>
                  <a:srgbClr val="D9D9D9"/>
                </a:solidFill>
              </a:rPr>
              <a:t>м</a:t>
            </a:r>
            <a:r>
              <a:rPr lang="en" dirty="0" smtClean="0">
                <a:solidFill>
                  <a:srgbClr val="D9D9D9"/>
                </a:solidFill>
              </a:rPr>
              <a:t> поэт</a:t>
            </a:r>
            <a:r>
              <a:rPr lang="ru-RU" dirty="0" smtClean="0">
                <a:solidFill>
                  <a:srgbClr val="D9D9D9"/>
                </a:solidFill>
              </a:rPr>
              <a:t>ом</a:t>
            </a:r>
            <a:r>
              <a:rPr lang="en" dirty="0" smtClean="0">
                <a:solidFill>
                  <a:srgbClr val="D9D9D9"/>
                </a:solidFill>
              </a:rPr>
              <a:t> и писател</a:t>
            </a:r>
            <a:r>
              <a:rPr lang="ru-RU" dirty="0" smtClean="0">
                <a:solidFill>
                  <a:srgbClr val="D9D9D9"/>
                </a:solidFill>
              </a:rPr>
              <a:t>ем.</a:t>
            </a:r>
          </a:p>
          <a:p>
            <a:pPr marL="457200" indent="-431800">
              <a:buSzPct val="148148"/>
              <a:buNone/>
            </a:pPr>
            <a:endParaRPr lang="ru-RU" dirty="0" smtClean="0">
              <a:solidFill>
                <a:srgbClr val="D9D9D9"/>
              </a:solidFill>
            </a:endParaRPr>
          </a:p>
          <a:p>
            <a:pPr marL="457200" indent="-431800">
              <a:buSzPct val="148148"/>
            </a:pPr>
            <a:r>
              <a:rPr lang="ru-RU" dirty="0" smtClean="0">
                <a:solidFill>
                  <a:srgbClr val="D9D9D9"/>
                </a:solidFill>
              </a:rPr>
              <a:t>Каждый русский ребёнок </a:t>
            </a:r>
          </a:p>
          <a:p>
            <a:pPr marL="457200" indent="-431800">
              <a:buSzPct val="148148"/>
              <a:buNone/>
            </a:pPr>
            <a:r>
              <a:rPr lang="ru-RU" dirty="0" smtClean="0">
                <a:solidFill>
                  <a:srgbClr val="D9D9D9"/>
                </a:solidFill>
              </a:rPr>
              <a:t>	учит стихи Пушкина в школе. </a:t>
            </a:r>
            <a:endParaRPr lang="es-ES" dirty="0" smtClean="0">
              <a:latin typeface="+mj-lt"/>
            </a:endParaRPr>
          </a:p>
          <a:p>
            <a:pPr marL="457200" lvl="0" indent="-431800">
              <a:buSzPct val="148148"/>
            </a:pPr>
            <a:endParaRPr lang="en" dirty="0" smtClean="0">
              <a:solidFill>
                <a:srgbClr val="D9D9D9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Stamp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456" y="3427678"/>
            <a:ext cx="2132601" cy="3012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some names: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Роман в стихах: Евгений Онегин</a:t>
            </a:r>
          </a:p>
          <a:p>
            <a:r>
              <a:rPr lang="ru-RU" dirty="0" smtClean="0"/>
              <a:t>Любимое стихотворение: Я Вас Любил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7575" y="3446542"/>
            <a:ext cx="4819225" cy="2585323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chemeClr val="bg1"/>
                </a:solidFill>
              </a:rPr>
              <a:t>Я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вас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любил</a:t>
            </a:r>
            <a:r>
              <a:rPr lang="en-US" sz="1800" dirty="0" smtClean="0">
                <a:solidFill>
                  <a:schemeClr val="bg1"/>
                </a:solidFill>
              </a:rPr>
              <a:t>: </a:t>
            </a:r>
            <a:r>
              <a:rPr lang="en-US" sz="1800" dirty="0" err="1" smtClean="0">
                <a:solidFill>
                  <a:schemeClr val="bg1"/>
                </a:solidFill>
              </a:rPr>
              <a:t>любовь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еще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быть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может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В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душе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моей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угасла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не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совсем</a:t>
            </a:r>
            <a:r>
              <a:rPr lang="en-US" sz="1800" dirty="0" smtClean="0">
                <a:solidFill>
                  <a:schemeClr val="bg1"/>
                </a:solidFill>
              </a:rPr>
              <a:t>;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Но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пусть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она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вас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больше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не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тревожит</a:t>
            </a:r>
            <a:r>
              <a:rPr lang="en-US" sz="1800" dirty="0" smtClean="0">
                <a:solidFill>
                  <a:schemeClr val="bg1"/>
                </a:solidFill>
              </a:rPr>
              <a:t>;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Я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не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хочу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печалить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вас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ничем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Я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вас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любил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безмолвно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безнадежно</a:t>
            </a:r>
            <a:r>
              <a:rPr lang="en-US" sz="1800" dirty="0" smtClean="0">
                <a:solidFill>
                  <a:schemeClr val="bg1"/>
                </a:solidFill>
              </a:rPr>
              <a:t>,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То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робостью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то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ревностью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томим</a:t>
            </a:r>
            <a:r>
              <a:rPr lang="en-US" sz="1800" dirty="0" smtClean="0">
                <a:solidFill>
                  <a:schemeClr val="bg1"/>
                </a:solidFill>
              </a:rPr>
              <a:t>;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Я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вас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любил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так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искренно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так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нежно</a:t>
            </a:r>
            <a:r>
              <a:rPr lang="en-US" sz="1800" dirty="0" smtClean="0">
                <a:solidFill>
                  <a:schemeClr val="bg1"/>
                </a:solidFill>
              </a:rPr>
              <a:t>,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Как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дай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вам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бог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любимой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быть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другим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12" y="3147940"/>
            <a:ext cx="24511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8978" y="1964176"/>
            <a:ext cx="4927822" cy="4476223"/>
          </a:xfrm>
        </p:spPr>
        <p:txBody>
          <a:bodyPr/>
          <a:lstStyle/>
          <a:p>
            <a:pPr marL="457200" lvl="0" indent="-431800">
              <a:buSzPct val="148148"/>
            </a:pPr>
            <a:r>
              <a:rPr lang="ru-RU" dirty="0" smtClean="0">
                <a:solidFill>
                  <a:srgbClr val="D9D9D9"/>
                </a:solidFill>
              </a:rPr>
              <a:t>Пушкин</a:t>
            </a:r>
            <a:r>
              <a:rPr lang="en-US" dirty="0" smtClean="0">
                <a:solidFill>
                  <a:srgbClr val="D9D9D9"/>
                </a:solidFill>
              </a:rPr>
              <a:t> – </a:t>
            </a:r>
            <a:r>
              <a:rPr lang="ru-RU" dirty="0" smtClean="0">
                <a:solidFill>
                  <a:srgbClr val="D9D9D9"/>
                </a:solidFill>
              </a:rPr>
              <a:t>о</a:t>
            </a:r>
            <a:r>
              <a:rPr lang="en" dirty="0" smtClean="0">
                <a:solidFill>
                  <a:srgbClr val="D9D9D9"/>
                </a:solidFill>
              </a:rPr>
              <a:t>тец</a:t>
            </a:r>
            <a:r>
              <a:rPr lang="ru-RU" dirty="0" smtClean="0">
                <a:solidFill>
                  <a:srgbClr val="D9D9D9"/>
                </a:solidFill>
              </a:rPr>
              <a:t>-создатель</a:t>
            </a:r>
            <a:r>
              <a:rPr lang="en" dirty="0" smtClean="0">
                <a:solidFill>
                  <a:srgbClr val="D9D9D9"/>
                </a:solidFill>
              </a:rPr>
              <a:t> русского литературного языка</a:t>
            </a:r>
          </a:p>
          <a:p>
            <a:pPr marL="457200" lvl="0" indent="-431800">
              <a:buSzPct val="148148"/>
            </a:pPr>
            <a:r>
              <a:rPr lang="en" dirty="0" smtClean="0">
                <a:solidFill>
                  <a:srgbClr val="D9D9D9"/>
                </a:solidFill>
              </a:rPr>
              <a:t>Знаменитый писатель сказок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whitePushStat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58978" cy="5011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562</Words>
  <Application>Microsoft Office PowerPoint</Application>
  <PresentationFormat>On-screen Show (4:3)</PresentationFormat>
  <Paragraphs>88</Paragraphs>
  <Slides>15</Slides>
  <Notes>6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3</vt:i4>
      </vt:variant>
    </vt:vector>
  </HeadingPairs>
  <TitlesOfParts>
    <vt:vector size="19" baseType="lpstr">
      <vt:lpstr/>
      <vt:lpstr>Александр Сергеевич Пушкин</vt:lpstr>
      <vt:lpstr>Who is this?</vt:lpstr>
      <vt:lpstr>Pushkin places in Moscow</vt:lpstr>
      <vt:lpstr>So who was he??</vt:lpstr>
      <vt:lpstr>The low-down</vt:lpstr>
      <vt:lpstr>Площадь Пушкина </vt:lpstr>
      <vt:lpstr>Add to your knowledge!</vt:lpstr>
      <vt:lpstr>Drop some names:</vt:lpstr>
      <vt:lpstr>PowerPoint Presentation</vt:lpstr>
      <vt:lpstr>Dramatic lifestyle</vt:lpstr>
      <vt:lpstr>Жена</vt:lpstr>
      <vt:lpstr>Дуэли</vt:lpstr>
      <vt:lpstr>Пушкин. Последняя дуэль</vt:lpstr>
      <vt:lpstr>Test Yourself!</vt:lpstr>
      <vt:lpstr>Resources</vt:lpstr>
      <vt:lpstr>Custom Show 1</vt:lpstr>
      <vt:lpstr>Custom Show 2</vt:lpstr>
      <vt:lpstr>Custom Show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cp:lastModifiedBy>Kolesnikova, Anna</cp:lastModifiedBy>
  <cp:revision>26</cp:revision>
  <dcterms:created xsi:type="dcterms:W3CDTF">2012-09-29T00:14:11Z</dcterms:created>
  <dcterms:modified xsi:type="dcterms:W3CDTF">2012-10-04T20:44:21Z</dcterms:modified>
</cp:coreProperties>
</file>