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5" r:id="rId10"/>
    <p:sldId id="266" r:id="rId11"/>
    <p:sldId id="264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EC096-E195-4A16-BF59-4B8BB4449F3C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07D57-5353-4EB8-9735-A72E39ABF1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07D57-5353-4EB8-9735-A72E39ABF17D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63079C6E-045F-4F8B-B4C6-953715A5AEB9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97E8D23-EB3C-4405-9E44-0EB0EC7391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wav"/><Relationship Id="rId6" Type="http://schemas.microsoft.com/office/2007/relationships/media" Target="../media/media5.wav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microsoft.com/office/2007/relationships/media" Target="../media/media2.wav"/><Relationship Id="rId2" Type="http://schemas.openxmlformats.org/officeDocument/2006/relationships/audio" Target="../media/media2.wav"/><Relationship Id="rId1" Type="http://schemas.openxmlformats.org/officeDocument/2006/relationships/audio" Target="../media/media1.wav"/><Relationship Id="rId6" Type="http://schemas.openxmlformats.org/officeDocument/2006/relationships/image" Target="../media/image2.png"/><Relationship Id="rId5" Type="http://schemas.microsoft.com/office/2007/relationships/media" Target="../media/media1.wav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wav"/><Relationship Id="rId6" Type="http://schemas.microsoft.com/office/2007/relationships/media" Target="../media/media3.wav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wav"/><Relationship Id="rId6" Type="http://schemas.microsoft.com/office/2007/relationships/media" Target="../media/media4.wav"/><Relationship Id="rId5" Type="http://schemas.openxmlformats.org/officeDocument/2006/relationships/slide" Target="slide9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Ударение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Stress in Russian words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10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1700074">
            <a:off x="2262187" y="2340117"/>
            <a:ext cx="4702011" cy="118716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5400" dirty="0" smtClean="0"/>
              <a:t>   Правильно! </a:t>
            </a:r>
            <a:r>
              <a:rPr lang="ru-RU" sz="5400" dirty="0" smtClean="0">
                <a:sym typeface="Wingdings" pitchFamily="2" charset="2"/>
              </a:rPr>
              <a:t></a:t>
            </a:r>
            <a:endParaRPr lang="en-US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609600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Вопрос №3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4661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6123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ста́раться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76123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стара́ться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76123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стараться́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№3</a:t>
            </a:r>
            <a:endParaRPr lang="en-US" dirty="0"/>
          </a:p>
        </p:txBody>
      </p:sp>
      <p:pic>
        <p:nvPicPr>
          <p:cNvPr id="4" name="starat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477000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08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 rot="20137849">
            <a:off x="2133600" y="685801"/>
            <a:ext cx="6096000" cy="365759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800" dirty="0" smtClean="0"/>
              <a:t>Неправильно </a:t>
            </a:r>
            <a:r>
              <a:rPr lang="ru-RU" sz="4800" dirty="0" smtClean="0">
                <a:sym typeface="Wingdings" pitchFamily="2" charset="2"/>
              </a:rPr>
              <a:t>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5181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Try again.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986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1700074">
            <a:off x="2262187" y="2340117"/>
            <a:ext cx="4702011" cy="118716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5400" dirty="0" smtClean="0"/>
              <a:t>   Правильно! </a:t>
            </a:r>
            <a:r>
              <a:rPr lang="ru-RU" sz="5400" dirty="0" smtClean="0">
                <a:sym typeface="Wingdings" pitchFamily="2" charset="2"/>
              </a:rPr>
              <a:t></a:t>
            </a:r>
            <a:endParaRPr lang="en-US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6096000"/>
            <a:ext cx="2209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Следующий слайд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4661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Конец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6368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Russian (and English) words have stress. Each word is broken into syllables and one of these syllables is </a:t>
            </a:r>
            <a:r>
              <a:rPr lang="en-US" i="1" dirty="0" smtClean="0"/>
              <a:t>stressed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Stressed means that this syllable is louder, longer, and higher in pitch than the other syllables in a word. </a:t>
            </a:r>
            <a:endParaRPr lang="ru-RU" dirty="0" smtClean="0"/>
          </a:p>
          <a:p>
            <a:r>
              <a:rPr lang="en-US" dirty="0" smtClean="0"/>
              <a:t>The stress in a syllable is always on a vowel.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Words Have Stress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9622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Stress is not marked in regular writing, but it is typically found in dictionaries to help speakers know how to pronounce a word correctly.</a:t>
            </a:r>
          </a:p>
          <a:p>
            <a:r>
              <a:rPr lang="en-US" dirty="0" smtClean="0"/>
              <a:t>Stress is typically marked with this symbol:</a:t>
            </a:r>
            <a:br>
              <a:rPr lang="en-US" dirty="0" smtClean="0"/>
            </a:br>
            <a:r>
              <a:rPr lang="en-US" dirty="0" smtClean="0"/>
              <a:t>´, which is called an acute accent</a:t>
            </a:r>
          </a:p>
          <a:p>
            <a:r>
              <a:rPr lang="en-US" dirty="0" smtClean="0"/>
              <a:t>Examples: </a:t>
            </a:r>
            <a:endParaRPr lang="ru-RU" dirty="0" smtClean="0"/>
          </a:p>
          <a:p>
            <a:pPr algn="ctr"/>
            <a:r>
              <a:rPr lang="ru-RU" dirty="0" smtClean="0"/>
              <a:t>хорошо́</a:t>
            </a:r>
          </a:p>
          <a:p>
            <a:pPr marL="18288" indent="0" algn="ctr">
              <a:buNone/>
            </a:pPr>
            <a:r>
              <a:rPr lang="ru-RU" dirty="0" smtClean="0"/>
              <a:t> </a:t>
            </a:r>
          </a:p>
          <a:p>
            <a:pPr algn="ctr"/>
            <a:r>
              <a:rPr lang="ru-RU" dirty="0" err="1" smtClean="0"/>
              <a:t>здоро́вье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Marking Stress</a:t>
            </a:r>
            <a:endParaRPr lang="en-US" dirty="0"/>
          </a:p>
        </p:txBody>
      </p:sp>
      <p:pic>
        <p:nvPicPr>
          <p:cNvPr id="4" name="xorosho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019800" y="2830286"/>
            <a:ext cx="609600" cy="609600"/>
          </a:xfrm>
          <a:prstGeom prst="rect">
            <a:avLst/>
          </a:prstGeom>
        </p:spPr>
      </p:pic>
      <p:pic>
        <p:nvPicPr>
          <p:cNvPr id="5" name="zorov'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096000" y="3733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689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will hear three examples. Click on the word that shows the word with the correct stress.</a:t>
            </a:r>
            <a:endParaRPr lang="ru-RU" dirty="0" smtClean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169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1550" lvl="1" indent="-514350">
              <a:buFont typeface="+mj-lt"/>
              <a:buAutoNum type="arabicPeriod"/>
            </a:pPr>
            <a:r>
              <a:rPr lang="ru-RU" sz="4400" dirty="0" err="1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спа́сибо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спаси́бо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спасибо́ 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№1</a:t>
            </a:r>
            <a:endParaRPr lang="en-US" dirty="0"/>
          </a:p>
        </p:txBody>
      </p:sp>
      <p:pic>
        <p:nvPicPr>
          <p:cNvPr id="4" name="spasibo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019800" y="3733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374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 rot="20137849">
            <a:off x="2133600" y="685801"/>
            <a:ext cx="6096000" cy="365759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800" dirty="0" smtClean="0"/>
              <a:t>Неправильно </a:t>
            </a:r>
            <a:r>
              <a:rPr lang="ru-RU" sz="4800" dirty="0" smtClean="0">
                <a:sym typeface="Wingdings" pitchFamily="2" charset="2"/>
              </a:rPr>
              <a:t>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5181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Try again.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1593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1700074">
            <a:off x="2262187" y="2340117"/>
            <a:ext cx="4702011" cy="118716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5400" dirty="0" smtClean="0"/>
              <a:t>   Правильно! </a:t>
            </a:r>
            <a:r>
              <a:rPr lang="ru-RU" sz="5400" dirty="0" smtClean="0">
                <a:sym typeface="Wingdings" pitchFamily="2" charset="2"/>
              </a:rPr>
              <a:t></a:t>
            </a:r>
            <a:endParaRPr lang="en-US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6096000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Вопрос №2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229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6123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про́бую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76123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пробу́ю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76123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пробую́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№2</a:t>
            </a:r>
            <a:endParaRPr lang="en-US" dirty="0"/>
          </a:p>
        </p:txBody>
      </p:sp>
      <p:pic>
        <p:nvPicPr>
          <p:cNvPr id="4" name="probuju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791200" y="3962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796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 rot="20137849">
            <a:off x="2133600" y="685801"/>
            <a:ext cx="6096000" cy="365759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4800" dirty="0" smtClean="0"/>
              <a:t>Неправильно </a:t>
            </a:r>
            <a:r>
              <a:rPr lang="ru-RU" sz="4800" dirty="0" smtClean="0">
                <a:sym typeface="Wingdings" pitchFamily="2" charset="2"/>
              </a:rPr>
              <a:t>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5181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Try again.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986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55</TotalTime>
  <Words>188</Words>
  <Application>Microsoft Office PowerPoint</Application>
  <PresentationFormat>On-screen Show (4:3)</PresentationFormat>
  <Paragraphs>54</Paragraphs>
  <Slides>14</Slides>
  <Notes>14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Elemental</vt:lpstr>
      <vt:lpstr>Ударение</vt:lpstr>
      <vt:lpstr>Words Have Stress</vt:lpstr>
      <vt:lpstr>Marking Stress</vt:lpstr>
      <vt:lpstr>Practice</vt:lpstr>
      <vt:lpstr>Вопрос №1</vt:lpstr>
      <vt:lpstr>Slide 6</vt:lpstr>
      <vt:lpstr>Slide 7</vt:lpstr>
      <vt:lpstr>Вопрос №2</vt:lpstr>
      <vt:lpstr>Slide 9</vt:lpstr>
      <vt:lpstr>Slide 10</vt:lpstr>
      <vt:lpstr>Вопрос №3</vt:lpstr>
      <vt:lpstr>Slide 12</vt:lpstr>
      <vt:lpstr>Slide 13</vt:lpstr>
      <vt:lpstr>Конец</vt:lpstr>
    </vt:vector>
  </TitlesOfParts>
  <Company>University of Iowa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Ударения</dc:title>
  <dc:creator>Hawkid</dc:creator>
  <cp:lastModifiedBy>S. Spencer Robinson</cp:lastModifiedBy>
  <cp:revision>8</cp:revision>
  <dcterms:created xsi:type="dcterms:W3CDTF">2012-08-09T20:44:00Z</dcterms:created>
  <dcterms:modified xsi:type="dcterms:W3CDTF">2012-09-29T14:12:08Z</dcterms:modified>
</cp:coreProperties>
</file>