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6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19.xml" ContentType="application/vnd.openxmlformats-officedocument.presentationml.tags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41" r:id="rId3"/>
    <p:sldId id="260" r:id="rId4"/>
    <p:sldId id="259" r:id="rId5"/>
    <p:sldId id="261" r:id="rId6"/>
    <p:sldId id="258" r:id="rId7"/>
    <p:sldId id="262" r:id="rId8"/>
    <p:sldId id="263" r:id="rId9"/>
    <p:sldId id="342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6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94" r:id="rId43"/>
    <p:sldId id="340" r:id="rId44"/>
    <p:sldId id="362" r:id="rId45"/>
    <p:sldId id="363" r:id="rId46"/>
    <p:sldId id="308" r:id="rId47"/>
    <p:sldId id="309" r:id="rId48"/>
    <p:sldId id="310" r:id="rId49"/>
    <p:sldId id="311" r:id="rId50"/>
    <p:sldId id="312" r:id="rId51"/>
    <p:sldId id="313" r:id="rId52"/>
    <p:sldId id="364" r:id="rId53"/>
    <p:sldId id="365" r:id="rId54"/>
    <p:sldId id="343" r:id="rId55"/>
    <p:sldId id="344" r:id="rId56"/>
    <p:sldId id="345" r:id="rId57"/>
    <p:sldId id="346" r:id="rId58"/>
    <p:sldId id="347" r:id="rId59"/>
    <p:sldId id="329" r:id="rId60"/>
    <p:sldId id="366" r:id="rId61"/>
    <p:sldId id="367" r:id="rId62"/>
    <p:sldId id="348" r:id="rId63"/>
    <p:sldId id="349" r:id="rId64"/>
    <p:sldId id="350" r:id="rId65"/>
    <p:sldId id="351" r:id="rId66"/>
    <p:sldId id="352" r:id="rId67"/>
    <p:sldId id="361" r:id="rId68"/>
    <p:sldId id="368" r:id="rId69"/>
    <p:sldId id="369" r:id="rId70"/>
    <p:sldId id="353" r:id="rId71"/>
    <p:sldId id="354" r:id="rId72"/>
    <p:sldId id="355" r:id="rId73"/>
    <p:sldId id="356" r:id="rId74"/>
    <p:sldId id="357" r:id="rId75"/>
    <p:sldId id="358" r:id="rId76"/>
    <p:sldId id="370" r:id="rId77"/>
    <p:sldId id="360" r:id="rId78"/>
    <p:sldId id="339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976C9-22FF-4F73-AC4B-6EC8D1548677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87AEF-B2F3-4CDD-BC0E-98FE23CDE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7AEF-B2F3-4CDD-BC0E-98FE23CDE3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FF01-5575-45F9-A232-FDEFE545D57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C622-FDA0-47D6-963E-4C44AD5BB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image" Target="../media/image6.wmf"/><Relationship Id="rId5" Type="http://schemas.openxmlformats.org/officeDocument/2006/relationships/image" Target="../media/image4.wmf"/><Relationship Id="rId10" Type="http://schemas.openxmlformats.org/officeDocument/2006/relationships/image" Target="../media/image3.png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3.png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5" Type="http://schemas.openxmlformats.org/officeDocument/2006/relationships/image" Target="../media/image3.png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5" Type="http://schemas.openxmlformats.org/officeDocument/2006/relationships/image" Target="../media/image3.png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Relationship Id="rId5" Type="http://schemas.openxmlformats.org/officeDocument/2006/relationships/image" Target="../media/image3.png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Relationship Id="rId5" Type="http://schemas.openxmlformats.org/officeDocument/2006/relationships/image" Target="../media/image3.png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6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7.wav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8.wav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9.wav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0.wav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1.wav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2.wav"/><Relationship Id="rId6" Type="http://schemas.openxmlformats.org/officeDocument/2006/relationships/image" Target="../media/image3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3.wav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4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5.wav"/><Relationship Id="rId6" Type="http://schemas.openxmlformats.org/officeDocument/2006/relationships/image" Target="../media/image3.pn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6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7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8.wav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9.wav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50.wav"/><Relationship Id="rId1" Type="http://schemas.openxmlformats.org/officeDocument/2006/relationships/tags" Target="../tags/tag5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1.wav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2.wav"/><Relationship Id="rId6" Type="http://schemas.openxmlformats.org/officeDocument/2006/relationships/image" Target="../media/image6.wmf"/><Relationship Id="rId5" Type="http://schemas.openxmlformats.org/officeDocument/2006/relationships/image" Target="../media/image4.wmf"/><Relationship Id="rId10" Type="http://schemas.openxmlformats.org/officeDocument/2006/relationships/image" Target="../media/image3.png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3.wav"/><Relationship Id="rId5" Type="http://schemas.openxmlformats.org/officeDocument/2006/relationships/image" Target="../media/image3.png"/><Relationship Id="rId4" Type="http://schemas.openxmlformats.org/officeDocument/2006/relationships/image" Target="../media/image1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4.wav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5.wav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6.wav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7.wav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58.wav"/><Relationship Id="rId1" Type="http://schemas.openxmlformats.org/officeDocument/2006/relationships/tags" Target="../tags/tag10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9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0.wav"/><Relationship Id="rId5" Type="http://schemas.openxmlformats.org/officeDocument/2006/relationships/image" Target="../media/image3.png"/><Relationship Id="rId4" Type="http://schemas.openxmlformats.org/officeDocument/2006/relationships/image" Target="../media/image1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1.wav"/><Relationship Id="rId5" Type="http://schemas.openxmlformats.org/officeDocument/2006/relationships/image" Target="../media/image3.png"/><Relationship Id="rId4" Type="http://schemas.openxmlformats.org/officeDocument/2006/relationships/image" Target="../media/image1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2.wav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3.wav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4.wav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5.wav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66.wav"/><Relationship Id="rId1" Type="http://schemas.openxmlformats.org/officeDocument/2006/relationships/tags" Target="../tags/tag15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7.wav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8.wav"/><Relationship Id="rId5" Type="http://schemas.openxmlformats.org/officeDocument/2006/relationships/image" Target="../media/image3.png"/><Relationship Id="rId4" Type="http://schemas.openxmlformats.org/officeDocument/2006/relationships/image" Target="../media/image1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9.wav"/><Relationship Id="rId5" Type="http://schemas.openxmlformats.org/officeDocument/2006/relationships/image" Target="../media/image3.pn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0.wav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1.wav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2.wav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3.wav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audio74.wav"/><Relationship Id="rId1" Type="http://schemas.openxmlformats.org/officeDocument/2006/relationships/tags" Target="../tags/tag20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5.wav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6.wav"/><Relationship Id="rId6" Type="http://schemas.openxmlformats.org/officeDocument/2006/relationships/image" Target="../media/image3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7.wav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78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8JZXV353\MP900448302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О́ВОЩИ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10" descr="C:\Users\Owner\AppData\Local\Microsoft\Windows\Temporary Internet Files\Content.IE5\HWHQI868\MC9002318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564904"/>
            <a:ext cx="2736304" cy="3090353"/>
          </a:xfrm>
          <a:prstGeom prst="rect">
            <a:avLst/>
          </a:prstGeom>
          <a:noFill/>
        </p:spPr>
      </p:pic>
      <p:pic>
        <p:nvPicPr>
          <p:cNvPr id="8" name="~PP2823.WAV">
            <a:hlinkClick r:id="" action="ppaction://media"/>
          </p:cNvPr>
          <p:cNvPicPr>
            <a:picLocks noRot="1" noChangeAspect="1"/>
          </p:cNvPicPr>
          <p:nvPr>
            <a:wavAudioFile r:embed="rId1" name="~PP282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Хозя́йка одна́жды с база́ра пришла́,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737" y="2734469"/>
            <a:ext cx="4200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5445224"/>
            <a:ext cx="7739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day a homemaker came home from the market</a:t>
            </a:r>
          </a:p>
          <a:p>
            <a:endParaRPr lang="en-US" sz="2800" dirty="0"/>
          </a:p>
        </p:txBody>
      </p:sp>
      <p:pic>
        <p:nvPicPr>
          <p:cNvPr id="7" name="~PP2577.WAV">
            <a:hlinkClick r:id="" action="ppaction://media"/>
          </p:cNvPr>
          <p:cNvPicPr>
            <a:picLocks noRot="1" noChangeAspect="1"/>
          </p:cNvPicPr>
          <p:nvPr>
            <a:wavAudioFile r:embed="rId1" name="~PP2577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Хозя́йка с база́ра домо́й принесла́: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242" name="Picture 2" descr="C:\Users\Owner\AppData\Local\Microsoft\Windows\Temporary Internet Files\Content.IE5\DSO38UR8\MC9003825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844824"/>
            <a:ext cx="2192287" cy="2376264"/>
          </a:xfrm>
          <a:prstGeom prst="rect">
            <a:avLst/>
          </a:prstGeom>
          <a:noFill/>
        </p:spPr>
      </p:pic>
      <p:pic>
        <p:nvPicPr>
          <p:cNvPr id="5" name="Picture 20" descr="C:\Users\Owner\AppData\Local\Microsoft\Windows\Temporary Internet Files\Content.IE5\DSO38UR8\MC90044055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132856"/>
            <a:ext cx="2143990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5157192"/>
            <a:ext cx="72973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homemaker brought home from the market:</a:t>
            </a:r>
          </a:p>
          <a:p>
            <a:endParaRPr lang="en-US" dirty="0"/>
          </a:p>
        </p:txBody>
      </p:sp>
      <p:pic>
        <p:nvPicPr>
          <p:cNvPr id="9" name="~PP765.WAV">
            <a:hlinkClick r:id="" action="ppaction://media"/>
          </p:cNvPr>
          <p:cNvPicPr>
            <a:picLocks noRot="1" noChangeAspect="1"/>
          </p:cNvPicPr>
          <p:nvPr>
            <a:wavAudioFile r:embed="rId1" name="~PP765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карто́шк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pic>
        <p:nvPicPr>
          <p:cNvPr id="6" name="~PP507.WAV">
            <a:hlinkClick r:id="" action="ppaction://media"/>
          </p:cNvPr>
          <p:cNvPicPr>
            <a:picLocks noRot="1" noChangeAspect="1"/>
          </p:cNvPicPr>
          <p:nvPr>
            <a:wavAudioFile r:embed="rId1" name="~PP507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капу́ст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pic>
        <p:nvPicPr>
          <p:cNvPr id="6" name="~PP514.WAV">
            <a:hlinkClick r:id="" action="ppaction://media"/>
          </p:cNvPr>
          <p:cNvPicPr>
            <a:picLocks noRot="1" noChangeAspect="1"/>
          </p:cNvPicPr>
          <p:nvPr>
            <a:wavAudioFile r:embed="rId1" name="~PP51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морко́вк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pic>
        <p:nvPicPr>
          <p:cNvPr id="6" name="~PP365.WAV">
            <a:hlinkClick r:id="" action="ppaction://media"/>
          </p:cNvPr>
          <p:cNvPicPr>
            <a:picLocks noRot="1" noChangeAspect="1"/>
          </p:cNvPicPr>
          <p:nvPr>
            <a:wavAudioFile r:embed="rId1" name="~PP36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горо́х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pic>
        <p:nvPicPr>
          <p:cNvPr id="6" name="~PP3968.WAV">
            <a:hlinkClick r:id="" action="ppaction://media"/>
          </p:cNvPr>
          <p:cNvPicPr>
            <a:picLocks noRot="1" noChangeAspect="1"/>
          </p:cNvPicPr>
          <p:nvPr>
            <a:wavAudioFile r:embed="rId1" name="~PP396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петру́шк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r>
              <a:rPr lang="ru-RU" dirty="0" smtClean="0"/>
              <a:t> и свёкл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2824789" cy="2927406"/>
          </a:xfrm>
          <a:prstGeom prst="rect">
            <a:avLst/>
          </a:prstGeom>
          <a:noFill/>
        </p:spPr>
      </p:pic>
      <p:pic>
        <p:nvPicPr>
          <p:cNvPr id="5" name="Picture 8" descr="C:\Users\Owner\AppData\Local\Microsoft\Windows\Temporary Internet Files\Content.IE5\HWHQI868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36912"/>
            <a:ext cx="1478733" cy="2525917"/>
          </a:xfrm>
          <a:prstGeom prst="rect">
            <a:avLst/>
          </a:prstGeom>
          <a:noFill/>
        </p:spPr>
      </p:pic>
      <p:pic>
        <p:nvPicPr>
          <p:cNvPr id="6" name="~PP207.WAV">
            <a:hlinkClick r:id="" action="ppaction://media"/>
          </p:cNvPr>
          <p:cNvPicPr>
            <a:picLocks noRot="1" noChangeAspect="1"/>
          </p:cNvPicPr>
          <p:nvPr>
            <a:wavAudioFile r:embed="rId1" name="~PP20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ОХ!...</a:t>
            </a:r>
            <a:endParaRPr lang="en-US" sz="6600" dirty="0"/>
          </a:p>
        </p:txBody>
      </p:sp>
      <p:pic>
        <p:nvPicPr>
          <p:cNvPr id="6" name="~PP3295.WAV">
            <a:hlinkClick r:id="" action="ppaction://media"/>
          </p:cNvPr>
          <p:cNvPicPr>
            <a:picLocks noRot="1" noChangeAspect="1"/>
          </p:cNvPicPr>
          <p:nvPr>
            <a:wavAudioFile r:embed="rId1" name="~PP329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о́вощи спор завели́ на столе́ -</a:t>
            </a:r>
            <a:endParaRPr lang="en-US" dirty="0"/>
          </a:p>
        </p:txBody>
      </p:sp>
      <p:pic>
        <p:nvPicPr>
          <p:cNvPr id="13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12776"/>
            <a:ext cx="1322177" cy="1141103"/>
          </a:xfrm>
          <a:prstGeom prst="rect">
            <a:avLst/>
          </a:prstGeom>
          <a:noFill/>
        </p:spPr>
      </p:pic>
      <p:pic>
        <p:nvPicPr>
          <p:cNvPr id="15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276872"/>
            <a:ext cx="967642" cy="793554"/>
          </a:xfrm>
          <a:prstGeom prst="rect">
            <a:avLst/>
          </a:prstGeom>
          <a:noFill/>
        </p:spPr>
      </p:pic>
      <p:pic>
        <p:nvPicPr>
          <p:cNvPr id="17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276872"/>
            <a:ext cx="1022408" cy="1048427"/>
          </a:xfrm>
          <a:prstGeom prst="rect">
            <a:avLst/>
          </a:prstGeom>
          <a:noFill/>
        </p:spPr>
      </p:pic>
      <p:pic>
        <p:nvPicPr>
          <p:cNvPr id="19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149080"/>
            <a:ext cx="1008201" cy="806660"/>
          </a:xfrm>
          <a:prstGeom prst="rect">
            <a:avLst/>
          </a:prstGeom>
          <a:noFill/>
        </p:spPr>
      </p:pic>
      <p:pic>
        <p:nvPicPr>
          <p:cNvPr id="21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509120"/>
            <a:ext cx="958822" cy="993653"/>
          </a:xfrm>
          <a:prstGeom prst="rect">
            <a:avLst/>
          </a:prstGeom>
          <a:noFill/>
        </p:spPr>
      </p:pic>
      <p:pic>
        <p:nvPicPr>
          <p:cNvPr id="23" name="Picture 8" descr="C:\Users\Owner\AppData\Local\Microsoft\Windows\Temporary Internet Files\Content.IE5\HWHQI868\MC90021537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861048"/>
            <a:ext cx="716640" cy="12241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5589240"/>
            <a:ext cx="73666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vegetables got into an argument on the table</a:t>
            </a:r>
          </a:p>
          <a:p>
            <a:endParaRPr lang="en-US" dirty="0"/>
          </a:p>
        </p:txBody>
      </p:sp>
      <p:sp>
        <p:nvSpPr>
          <p:cNvPr id="4098" name="table"/>
          <p:cNvSpPr>
            <a:spLocks noEditPoints="1" noChangeArrowheads="1"/>
          </p:cNvSpPr>
          <p:nvPr/>
        </p:nvSpPr>
        <p:spPr bwMode="auto">
          <a:xfrm>
            <a:off x="3923928" y="2996952"/>
            <a:ext cx="1192906" cy="112089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~PP1546.WAV">
            <a:hlinkClick r:id="" action="ppaction://media"/>
          </p:cNvPr>
          <p:cNvPicPr>
            <a:picLocks noRot="1" noChangeAspect="1"/>
          </p:cNvPicPr>
          <p:nvPr>
            <a:wavAudioFile r:embed="rId1" name="~PP1546.WAV"/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лу́чше, вкусне́й и нужне́й на земле́: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6386" name="Picture 2" descr="C:\Users\Owner\AppData\Local\Microsoft\Windows\Temporary Internet Files\Content.IE5\DMJLD9H2\MC9003472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059521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445224"/>
            <a:ext cx="75166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Who’s better, tastier, more necessary in the world:</a:t>
            </a:r>
          </a:p>
          <a:p>
            <a:endParaRPr lang="en-US" dirty="0"/>
          </a:p>
        </p:txBody>
      </p:sp>
      <p:pic>
        <p:nvPicPr>
          <p:cNvPr id="7" name="~PP593.WAV">
            <a:hlinkClick r:id="" action="ppaction://media"/>
          </p:cNvPr>
          <p:cNvPicPr>
            <a:picLocks noRot="1" noChangeAspect="1"/>
          </p:cNvPicPr>
          <p:nvPr>
            <a:wavAudioFile r:embed="rId1" name="~PP59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 зна́ете э́ти о́вощи?</a:t>
            </a:r>
            <a:endParaRPr lang="en-US" dirty="0"/>
          </a:p>
        </p:txBody>
      </p:sp>
      <p:pic>
        <p:nvPicPr>
          <p:cNvPr id="6" name="~PP3609.WAV">
            <a:hlinkClick r:id="" action="ppaction://media"/>
          </p:cNvPr>
          <p:cNvPicPr>
            <a:picLocks noRot="1" noChangeAspect="1"/>
          </p:cNvPicPr>
          <p:nvPr>
            <a:wavAudioFile r:embed="rId1" name="~PP360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карто́шка?</a:t>
            </a:r>
            <a:endParaRPr lang="en-US" dirty="0"/>
          </a:p>
        </p:txBody>
      </p:sp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pic>
        <p:nvPicPr>
          <p:cNvPr id="6" name="~PP100.WAV">
            <a:hlinkClick r:id="" action="ppaction://media"/>
          </p:cNvPr>
          <p:cNvPicPr>
            <a:picLocks noRot="1" noChangeAspect="1"/>
          </p:cNvPicPr>
          <p:nvPr>
            <a:wavAudioFile r:embed="rId1" name="~PP10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капу́ста?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pic>
        <p:nvPicPr>
          <p:cNvPr id="6" name="~PP3486.WAV">
            <a:hlinkClick r:id="" action="ppaction://media"/>
          </p:cNvPr>
          <p:cNvPicPr>
            <a:picLocks noRot="1" noChangeAspect="1"/>
          </p:cNvPicPr>
          <p:nvPr>
            <a:wavAudioFile r:embed="rId1" name="~PP348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морко́вка?</a:t>
            </a:r>
            <a:endParaRPr lang="en-US" dirty="0"/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pic>
        <p:nvPicPr>
          <p:cNvPr id="6" name="~PP2432.WAV">
            <a:hlinkClick r:id="" action="ppaction://media"/>
          </p:cNvPr>
          <p:cNvPicPr>
            <a:picLocks noRot="1" noChangeAspect="1"/>
          </p:cNvPicPr>
          <p:nvPr>
            <a:wavAudioFile r:embed="rId1" name="~PP243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горо́х?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pic>
        <p:nvPicPr>
          <p:cNvPr id="6" name="~PP1378.WAV">
            <a:hlinkClick r:id="" action="ppaction://media"/>
          </p:cNvPr>
          <p:cNvPicPr>
            <a:picLocks noRot="1" noChangeAspect="1"/>
          </p:cNvPicPr>
          <p:nvPr>
            <a:wavAudioFile r:embed="rId1" name="~PP137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петру́шка иль свёкла?</a:t>
            </a:r>
            <a:endParaRPr lang="en-US" dirty="0"/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2824789" cy="2927406"/>
          </a:xfrm>
          <a:prstGeom prst="rect">
            <a:avLst/>
          </a:prstGeom>
          <a:noFill/>
        </p:spPr>
      </p:pic>
      <p:pic>
        <p:nvPicPr>
          <p:cNvPr id="5" name="Picture 8" descr="C:\Users\Owner\AppData\Local\Microsoft\Windows\Temporary Internet Files\Content.IE5\HWHQI868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36912"/>
            <a:ext cx="1478733" cy="2525917"/>
          </a:xfrm>
          <a:prstGeom prst="rect">
            <a:avLst/>
          </a:prstGeom>
          <a:noFill/>
        </p:spPr>
      </p:pic>
      <p:pic>
        <p:nvPicPr>
          <p:cNvPr id="6" name="~PP1665.WAV">
            <a:hlinkClick r:id="" action="ppaction://media"/>
          </p:cNvPr>
          <p:cNvPicPr>
            <a:picLocks noRot="1" noChangeAspect="1"/>
          </p:cNvPicPr>
          <p:nvPr>
            <a:wavAudioFile r:embed="rId1" name="~PP1665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ОХ!...</a:t>
            </a:r>
            <a:endParaRPr lang="en-US" sz="6600" dirty="0"/>
          </a:p>
        </p:txBody>
      </p:sp>
      <p:pic>
        <p:nvPicPr>
          <p:cNvPr id="6" name="~PP408.WAV">
            <a:hlinkClick r:id="" action="ppaction://media"/>
          </p:cNvPr>
          <p:cNvPicPr>
            <a:picLocks noRot="1" noChangeAspect="1"/>
          </p:cNvPicPr>
          <p:nvPr>
            <a:wavAudioFile r:embed="rId1" name="~PP40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Хозя́йка тем вре́менем но́жик взяла́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6" name="Picture 2" descr="C:\Users\Owner\AppData\Local\Microsoft\Windows\Temporary Internet Files\Content.IE5\HWHQI868\MC900290435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36912"/>
            <a:ext cx="1861082" cy="14661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5229200"/>
            <a:ext cx="65606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Meanwhile, the homemaker took up a knife</a:t>
            </a:r>
          </a:p>
          <a:p>
            <a:endParaRPr lang="en-US" dirty="0"/>
          </a:p>
        </p:txBody>
      </p:sp>
      <p:pic>
        <p:nvPicPr>
          <p:cNvPr id="9" name="~PP2303.WAV">
            <a:hlinkClick r:id="" action="ppaction://media"/>
          </p:cNvPr>
          <p:cNvPicPr>
            <a:picLocks noRot="1" noChangeAspect="1"/>
          </p:cNvPicPr>
          <p:nvPr>
            <a:wavAudioFile r:embed="rId1" name="~PP230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но́жиком э́тим кроши́ть начала́:</a:t>
            </a:r>
            <a:endParaRPr lang="en-US" dirty="0"/>
          </a:p>
        </p:txBody>
      </p:sp>
      <p:pic>
        <p:nvPicPr>
          <p:cNvPr id="4" name="Content Placeholder 3" descr="C:\Users\Owner\AppData\Local\Microsoft\Windows\Temporary Internet Files\Content.IE5\DSO38UR8\MC900446050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68419"/>
            <a:ext cx="2952327" cy="28666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5445224"/>
            <a:ext cx="52639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started to chop with the knife:</a:t>
            </a:r>
          </a:p>
          <a:p>
            <a:endParaRPr lang="en-US" dirty="0"/>
          </a:p>
        </p:txBody>
      </p:sp>
      <p:pic>
        <p:nvPicPr>
          <p:cNvPr id="8" name="~PP304.WAV">
            <a:hlinkClick r:id="" action="ppaction://media"/>
          </p:cNvPr>
          <p:cNvPicPr>
            <a:picLocks noRot="1" noChangeAspect="1"/>
          </p:cNvPicPr>
          <p:nvPr>
            <a:wavAudioFile r:embed="rId1" name="~PP30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карто́шк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pic>
        <p:nvPicPr>
          <p:cNvPr id="6" name="~PP3705.WAV">
            <a:hlinkClick r:id="" action="ppaction://media"/>
          </p:cNvPr>
          <p:cNvPicPr>
            <a:picLocks noRot="1" noChangeAspect="1"/>
          </p:cNvPicPr>
          <p:nvPr>
            <a:wavAudioFile r:embed="rId1" name="~PP370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капу́ст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pic>
        <p:nvPicPr>
          <p:cNvPr id="6" name="~PP2604.WAV">
            <a:hlinkClick r:id="" action="ppaction://media"/>
          </p:cNvPr>
          <p:cNvPicPr>
            <a:picLocks noRot="1" noChangeAspect="1"/>
          </p:cNvPicPr>
          <p:nvPr>
            <a:wavAudioFile r:embed="rId1" name="~PP260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Э́то карто́шка</a:t>
            </a:r>
            <a:endParaRPr lang="en-US" dirty="0"/>
          </a:p>
        </p:txBody>
      </p:sp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pic>
        <p:nvPicPr>
          <p:cNvPr id="7" name="~PP269.WAV">
            <a:hlinkClick r:id="" action="ppaction://media"/>
          </p:cNvPr>
          <p:cNvPicPr>
            <a:picLocks noRot="1" noChangeAspect="1"/>
          </p:cNvPicPr>
          <p:nvPr>
            <a:wavAudioFile r:embed="rId1" name="~PP26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морко́вк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pic>
        <p:nvPicPr>
          <p:cNvPr id="6" name="~PP1363.WAV">
            <a:hlinkClick r:id="" action="ppaction://media"/>
          </p:cNvPr>
          <p:cNvPicPr>
            <a:picLocks noRot="1" noChangeAspect="1"/>
          </p:cNvPicPr>
          <p:nvPr>
            <a:wavAudioFile r:embed="rId1" name="~PP136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горо́х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pic>
        <p:nvPicPr>
          <p:cNvPr id="6" name="~PP215.WAV">
            <a:hlinkClick r:id="" action="ppaction://media"/>
          </p:cNvPr>
          <p:cNvPicPr>
            <a:picLocks noRot="1" noChangeAspect="1"/>
          </p:cNvPicPr>
          <p:nvPr>
            <a:wavAudioFile r:embed="rId1" name="~PP21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петру́шк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r>
              <a:rPr lang="ru-RU" dirty="0" smtClean="0"/>
              <a:t> и свёкл</a:t>
            </a:r>
            <a:r>
              <a:rPr lang="ru-RU" dirty="0" smtClean="0">
                <a:solidFill>
                  <a:schemeClr val="accent6"/>
                </a:solidFill>
              </a:rPr>
              <a:t>у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2824789" cy="2927406"/>
          </a:xfrm>
          <a:prstGeom prst="rect">
            <a:avLst/>
          </a:prstGeom>
          <a:noFill/>
        </p:spPr>
      </p:pic>
      <p:pic>
        <p:nvPicPr>
          <p:cNvPr id="5" name="Picture 8" descr="C:\Users\Owner\AppData\Local\Microsoft\Windows\Temporary Internet Files\Content.IE5\HWHQI868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36912"/>
            <a:ext cx="1478733" cy="2525917"/>
          </a:xfrm>
          <a:prstGeom prst="rect">
            <a:avLst/>
          </a:prstGeom>
          <a:noFill/>
        </p:spPr>
      </p:pic>
      <p:pic>
        <p:nvPicPr>
          <p:cNvPr id="6" name="~PP612.WAV">
            <a:hlinkClick r:id="" action="ppaction://media"/>
          </p:cNvPr>
          <p:cNvPicPr>
            <a:picLocks noRot="1" noChangeAspect="1"/>
          </p:cNvPicPr>
          <p:nvPr>
            <a:wavAudioFile r:embed="rId1" name="~PP61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ОХ!...</a:t>
            </a:r>
            <a:endParaRPr lang="en-US" sz="6600" dirty="0"/>
          </a:p>
        </p:txBody>
      </p:sp>
      <p:pic>
        <p:nvPicPr>
          <p:cNvPr id="6" name="~PP3405.WAV">
            <a:hlinkClick r:id="" action="ppaction://media"/>
          </p:cNvPr>
          <p:cNvPicPr>
            <a:picLocks noRot="1" noChangeAspect="1"/>
          </p:cNvPicPr>
          <p:nvPr>
            <a:wavAudioFile r:embed="rId1" name="~PP340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Накры́тые кры́шкой, в ду́шном горшке́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1" name="Picture 4" descr="C:\Users\Owner\AppData\Local\Microsoft\Windows\Temporary Internet Files\Content.IE5\438JGAQ7\MC9002394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76872"/>
            <a:ext cx="2016224" cy="25898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517232"/>
            <a:ext cx="56643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Covered with a lid in a sweltering pot </a:t>
            </a:r>
          </a:p>
          <a:p>
            <a:endParaRPr lang="en-US" dirty="0"/>
          </a:p>
        </p:txBody>
      </p:sp>
      <p:pic>
        <p:nvPicPr>
          <p:cNvPr id="7" name="~PP1765.WAV">
            <a:hlinkClick r:id="" action="ppaction://media"/>
          </p:cNvPr>
          <p:cNvPicPr>
            <a:picLocks noRot="1" noChangeAspect="1"/>
          </p:cNvPicPr>
          <p:nvPr>
            <a:wavAudioFile r:embed="rId1" name="~PP176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Кипе́ли, кипе́ли в круто́м кипятке́:</a:t>
            </a:r>
            <a:endParaRPr lang="en-US" dirty="0"/>
          </a:p>
        </p:txBody>
      </p:sp>
      <p:pic>
        <p:nvPicPr>
          <p:cNvPr id="7" name="Picture 8" descr="C:\Users\Owner\AppData\Local\Microsoft\Windows\Temporary Internet Files\Content.IE5\DSO38UR8\MC9001124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2736304" cy="27162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517232"/>
            <a:ext cx="60357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Boiled and boiled in steep boiling water:</a:t>
            </a:r>
          </a:p>
          <a:p>
            <a:endParaRPr lang="en-US" dirty="0"/>
          </a:p>
        </p:txBody>
      </p:sp>
      <p:pic>
        <p:nvPicPr>
          <p:cNvPr id="8" name="~PP3909.WAV">
            <a:hlinkClick r:id="" action="ppaction://media"/>
          </p:cNvPr>
          <p:cNvPicPr>
            <a:picLocks noRot="1" noChangeAspect="1"/>
          </p:cNvPicPr>
          <p:nvPr>
            <a:wavAudioFile r:embed="rId1" name="~PP390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карто́шка</a:t>
            </a:r>
            <a:endParaRPr lang="en-US" dirty="0"/>
          </a:p>
        </p:txBody>
      </p:sp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pic>
        <p:nvPicPr>
          <p:cNvPr id="6" name="~PP3572.WAV">
            <a:hlinkClick r:id="" action="ppaction://media"/>
          </p:cNvPr>
          <p:cNvPicPr>
            <a:picLocks noRot="1" noChangeAspect="1"/>
          </p:cNvPicPr>
          <p:nvPr>
            <a:wavAudioFile r:embed="rId1" name="~PP357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капу́ста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pic>
        <p:nvPicPr>
          <p:cNvPr id="6" name="~PP2674.WAV">
            <a:hlinkClick r:id="" action="ppaction://media"/>
          </p:cNvPr>
          <p:cNvPicPr>
            <a:picLocks noRot="1" noChangeAspect="1"/>
          </p:cNvPicPr>
          <p:nvPr>
            <a:wavAudioFile r:embed="rId1" name="~PP267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морко́вка</a:t>
            </a:r>
            <a:endParaRPr lang="en-US" dirty="0"/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pic>
        <p:nvPicPr>
          <p:cNvPr id="6" name="~PP1714.WAV">
            <a:hlinkClick r:id="" action="ppaction://media"/>
          </p:cNvPr>
          <p:cNvPicPr>
            <a:picLocks noRot="1" noChangeAspect="1"/>
          </p:cNvPicPr>
          <p:nvPr>
            <a:wavAudioFile r:embed="rId1" name="~PP171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горо́х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pic>
        <p:nvPicPr>
          <p:cNvPr id="6" name="~PP223.WAV">
            <a:hlinkClick r:id="" action="ppaction://media"/>
          </p:cNvPr>
          <p:cNvPicPr>
            <a:picLocks noRot="1" noChangeAspect="1"/>
          </p:cNvPicPr>
          <p:nvPr>
            <a:wavAudioFile r:embed="rId1" name="~PP22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Э́то капу́ста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pic>
        <p:nvPicPr>
          <p:cNvPr id="7" name="~PP869.WAV">
            <a:hlinkClick r:id="" action="ppaction://media"/>
          </p:cNvPr>
          <p:cNvPicPr>
            <a:picLocks noRot="1" noChangeAspect="1"/>
          </p:cNvPicPr>
          <p:nvPr>
            <a:wavAudioFile r:embed="rId1" name="~PP86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петру́шка и свёкла</a:t>
            </a:r>
            <a:endParaRPr lang="en-US" dirty="0"/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2824789" cy="2927406"/>
          </a:xfrm>
          <a:prstGeom prst="rect">
            <a:avLst/>
          </a:prstGeom>
          <a:noFill/>
        </p:spPr>
      </p:pic>
      <p:pic>
        <p:nvPicPr>
          <p:cNvPr id="5" name="Picture 8" descr="C:\Users\Owner\AppData\Local\Microsoft\Windows\Temporary Internet Files\Content.IE5\HWHQI868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36912"/>
            <a:ext cx="1478733" cy="2525917"/>
          </a:xfrm>
          <a:prstGeom prst="rect">
            <a:avLst/>
          </a:prstGeom>
          <a:noFill/>
        </p:spPr>
      </p:pic>
      <p:pic>
        <p:nvPicPr>
          <p:cNvPr id="6" name="~PP324.WAV">
            <a:hlinkClick r:id="" action="ppaction://media"/>
          </p:cNvPr>
          <p:cNvPicPr>
            <a:picLocks noRot="1" noChangeAspect="1"/>
          </p:cNvPicPr>
          <p:nvPr>
            <a:wavAudioFile r:embed="rId1" name="~PP324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ОХ!...</a:t>
            </a:r>
            <a:endParaRPr lang="en-US" sz="6600" dirty="0"/>
          </a:p>
        </p:txBody>
      </p:sp>
      <p:pic>
        <p:nvPicPr>
          <p:cNvPr id="6" name="~PP3022.WAV">
            <a:hlinkClick r:id="" action="ppaction://media"/>
          </p:cNvPr>
          <p:cNvPicPr>
            <a:picLocks noRot="1" noChangeAspect="1"/>
          </p:cNvPicPr>
          <p:nvPr>
            <a:wavAudioFile r:embed="rId1" name="~PP302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суп овощно́й оказа́лся не плох!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 descr="C:\Users\Owner\AppData\Local\Microsoft\Windows\Temporary Internet Files\Content.IE5\438JGAQ7\MC9000901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08920"/>
            <a:ext cx="3166683" cy="2561358"/>
          </a:xfrm>
          <a:prstGeom prst="rect">
            <a:avLst/>
          </a:prstGeom>
          <a:noFill/>
        </p:spPr>
      </p:pic>
      <p:pic>
        <p:nvPicPr>
          <p:cNvPr id="8" name="Picture 4" descr="C:\Users\Owner\AppData\Local\Microsoft\Windows\Temporary Internet Files\Content.IE5\DSO38UR8\MC9003474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844824"/>
            <a:ext cx="1594308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733256"/>
            <a:ext cx="66079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the vegetable soup turned out not bad!</a:t>
            </a:r>
          </a:p>
          <a:p>
            <a:endParaRPr lang="en-US" dirty="0"/>
          </a:p>
        </p:txBody>
      </p:sp>
      <p:pic>
        <p:nvPicPr>
          <p:cNvPr id="9" name="~PP3466.WAV">
            <a:hlinkClick r:id="" action="ppaction://media"/>
          </p:cNvPr>
          <p:cNvPicPr>
            <a:picLocks noRot="1" noChangeAspect="1"/>
          </p:cNvPicPr>
          <p:nvPr>
            <a:wavAudioFile r:embed="rId1" name="~PP3466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254001"/>
          </a:xfrm>
        </p:spPr>
        <p:txBody>
          <a:bodyPr/>
          <a:lstStyle/>
          <a:p>
            <a:r>
              <a:rPr lang="ru-RU" dirty="0" smtClean="0"/>
              <a:t>Ва́ша о́чередь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8424936" cy="1054968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Your turn!</a:t>
            </a:r>
            <a:endParaRPr lang="ru-RU" sz="4400" dirty="0" smtClean="0"/>
          </a:p>
          <a:p>
            <a:r>
              <a:rPr lang="en-US" sz="4400" dirty="0" smtClean="0"/>
              <a:t>What are the names of the vegetables in the poem?</a:t>
            </a:r>
            <a:endParaRPr lang="ru-RU" sz="4400" dirty="0" smtClean="0"/>
          </a:p>
          <a:p>
            <a:r>
              <a:rPr lang="ru-RU" sz="4400" dirty="0" smtClean="0"/>
              <a:t>(</a:t>
            </a:r>
            <a:r>
              <a:rPr lang="en-US" sz="4400" dirty="0" smtClean="0"/>
              <a:t>remember to put them in the correct case)</a:t>
            </a:r>
            <a:endParaRPr lang="ru-RU" sz="4400" dirty="0" smtClean="0"/>
          </a:p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XVZPZ19B\MP9004465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980728"/>
            <a:ext cx="2517689" cy="1944216"/>
          </a:xfrm>
          <a:prstGeom prst="rect">
            <a:avLst/>
          </a:prstGeom>
          <a:noFill/>
        </p:spPr>
      </p:pic>
      <p:pic>
        <p:nvPicPr>
          <p:cNvPr id="7" name="~PP3128.WAV">
            <a:hlinkClick r:id="" action="ppaction://media"/>
          </p:cNvPr>
          <p:cNvPicPr>
            <a:picLocks noRot="1" noChangeAspect="1"/>
          </p:cNvPicPr>
          <p:nvPr>
            <a:wavAudioFile r:embed="rId1" name="~PP312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Хозя́йка одна́жды с база́ра пришла́,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737" y="2734469"/>
            <a:ext cx="4200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5445224"/>
            <a:ext cx="7739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day a homemaker came home from the market</a:t>
            </a:r>
          </a:p>
          <a:p>
            <a:endParaRPr lang="en-US" sz="2800" dirty="0"/>
          </a:p>
        </p:txBody>
      </p:sp>
      <p:pic>
        <p:nvPicPr>
          <p:cNvPr id="7" name="~PP583.WAV">
            <a:hlinkClick r:id="" action="ppaction://media"/>
          </p:cNvPr>
          <p:cNvPicPr>
            <a:picLocks noRot="1" noChangeAspect="1"/>
          </p:cNvPicPr>
          <p:nvPr>
            <a:wavAudioFile r:embed="rId1" name="~PP58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Хозя́йка с база́ра домо́й принесла́: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242" name="Picture 2" descr="C:\Users\Owner\AppData\Local\Microsoft\Windows\Temporary Internet Files\Content.IE5\DSO38UR8\MC9003825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844824"/>
            <a:ext cx="2192287" cy="2376264"/>
          </a:xfrm>
          <a:prstGeom prst="rect">
            <a:avLst/>
          </a:prstGeom>
          <a:noFill/>
        </p:spPr>
      </p:pic>
      <p:pic>
        <p:nvPicPr>
          <p:cNvPr id="5" name="Picture 20" descr="C:\Users\Owner\AppData\Local\Microsoft\Windows\Temporary Internet Files\Content.IE5\DSO38UR8\MC90044055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132856"/>
            <a:ext cx="2143990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5157192"/>
            <a:ext cx="72973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homemaker brought home from the market:</a:t>
            </a:r>
          </a:p>
          <a:p>
            <a:endParaRPr lang="en-US" dirty="0"/>
          </a:p>
        </p:txBody>
      </p:sp>
      <p:pic>
        <p:nvPicPr>
          <p:cNvPr id="9" name="~PP1089.WAV">
            <a:hlinkClick r:id="" action="ppaction://media"/>
          </p:cNvPr>
          <p:cNvPicPr>
            <a:picLocks noRot="1" noChangeAspect="1"/>
          </p:cNvPicPr>
          <p:nvPr>
            <a:wavAudioFile r:embed="rId1" name="~PP108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u="sng" dirty="0" smtClean="0"/>
              <a:t>________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карто́шк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2718.WAV">
            <a:hlinkClick r:id="" action="ppaction://media"/>
          </p:cNvPr>
          <p:cNvPicPr>
            <a:picLocks noRot="1" noChangeAspect="1"/>
          </p:cNvPicPr>
          <p:nvPr>
            <a:wavAudioFile r:embed="rId2" name="~PP2718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капу́ст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517.WAV">
            <a:hlinkClick r:id="" action="ppaction://media"/>
          </p:cNvPr>
          <p:cNvPicPr>
            <a:picLocks noRot="1" noChangeAspect="1"/>
          </p:cNvPicPr>
          <p:nvPr>
            <a:wavAudioFile r:embed="rId2" name="~PP51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183569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dirty="0" smtClean="0"/>
              <a:t>морко́вк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600.WAV">
            <a:hlinkClick r:id="" action="ppaction://media"/>
          </p:cNvPr>
          <p:cNvPicPr>
            <a:picLocks noRot="1" noChangeAspect="1"/>
          </p:cNvPicPr>
          <p:nvPr>
            <a:wavAudioFile r:embed="rId2" name="~PP1600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noProof="0" dirty="0" smtClean="0"/>
              <a:t>горо́х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2480.WAV">
            <a:hlinkClick r:id="" action="ppaction://media"/>
          </p:cNvPr>
          <p:cNvPicPr>
            <a:picLocks noRot="1" noChangeAspect="1"/>
          </p:cNvPicPr>
          <p:nvPr>
            <a:wavAudioFile r:embed="rId2" name="~PP2480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Э́то морко́вка</a:t>
            </a:r>
            <a:endParaRPr lang="en-US" dirty="0"/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pic>
        <p:nvPicPr>
          <p:cNvPr id="5" name="~PP1468.WAV">
            <a:hlinkClick r:id="" action="ppaction://media"/>
          </p:cNvPr>
          <p:cNvPicPr>
            <a:picLocks noRot="1" noChangeAspect="1"/>
          </p:cNvPicPr>
          <p:nvPr>
            <a:wavAudioFile r:embed="rId1" name="~PP146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20888"/>
            <a:ext cx="2824789" cy="2927406"/>
          </a:xfrm>
          <a:prstGeom prst="rect">
            <a:avLst/>
          </a:prstGeom>
          <a:noFill/>
        </p:spPr>
      </p:pic>
      <p:pic>
        <p:nvPicPr>
          <p:cNvPr id="5" name="Picture 8" descr="C:\Users\Owner\AppData\Local\Microsoft\Windows\Temporary Internet Files\Content.IE5\HWHQI868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636912"/>
            <a:ext cx="1478733" cy="252591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> </a:t>
            </a:r>
            <a:r>
              <a:rPr lang="ru-RU" sz="4400" u="sng" dirty="0" smtClean="0"/>
              <a:t>п</a:t>
            </a:r>
            <a:r>
              <a:rPr lang="ru-RU" sz="4400" u="sng" noProof="0" dirty="0" smtClean="0"/>
              <a:t>етру́шк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свёкл</a:t>
            </a:r>
            <a:r>
              <a:rPr kumimoji="0" lang="ru-RU" sz="4400" b="0" i="0" u="sng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87624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263.WAV">
            <a:hlinkClick r:id="" action="ppaction://media"/>
          </p:cNvPr>
          <p:cNvPicPr>
            <a:picLocks noRot="1" noChangeAspect="1"/>
          </p:cNvPicPr>
          <p:nvPr>
            <a:wavAudioFile r:embed="rId2" name="~PP263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ОХ!...</a:t>
            </a:r>
            <a:endParaRPr lang="en-US" sz="6600" dirty="0"/>
          </a:p>
        </p:txBody>
      </p:sp>
      <p:pic>
        <p:nvPicPr>
          <p:cNvPr id="6" name="~PP2962.WAV">
            <a:hlinkClick r:id="" action="ppaction://media"/>
          </p:cNvPr>
          <p:cNvPicPr>
            <a:picLocks noRot="1" noChangeAspect="1"/>
          </p:cNvPicPr>
          <p:nvPr>
            <a:wavAudioFile r:embed="rId1" name="~PP296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о́вощи спор завели́ на столе́ -</a:t>
            </a:r>
            <a:endParaRPr lang="en-US" dirty="0"/>
          </a:p>
        </p:txBody>
      </p:sp>
      <p:pic>
        <p:nvPicPr>
          <p:cNvPr id="13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12776"/>
            <a:ext cx="1322177" cy="1141103"/>
          </a:xfrm>
          <a:prstGeom prst="rect">
            <a:avLst/>
          </a:prstGeom>
          <a:noFill/>
        </p:spPr>
      </p:pic>
      <p:pic>
        <p:nvPicPr>
          <p:cNvPr id="15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2276872"/>
            <a:ext cx="967642" cy="793554"/>
          </a:xfrm>
          <a:prstGeom prst="rect">
            <a:avLst/>
          </a:prstGeom>
          <a:noFill/>
        </p:spPr>
      </p:pic>
      <p:pic>
        <p:nvPicPr>
          <p:cNvPr id="17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276872"/>
            <a:ext cx="1022408" cy="1048427"/>
          </a:xfrm>
          <a:prstGeom prst="rect">
            <a:avLst/>
          </a:prstGeom>
          <a:noFill/>
        </p:spPr>
      </p:pic>
      <p:pic>
        <p:nvPicPr>
          <p:cNvPr id="19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149080"/>
            <a:ext cx="1008201" cy="806660"/>
          </a:xfrm>
          <a:prstGeom prst="rect">
            <a:avLst/>
          </a:prstGeom>
          <a:noFill/>
        </p:spPr>
      </p:pic>
      <p:pic>
        <p:nvPicPr>
          <p:cNvPr id="21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509120"/>
            <a:ext cx="958822" cy="993653"/>
          </a:xfrm>
          <a:prstGeom prst="rect">
            <a:avLst/>
          </a:prstGeom>
          <a:noFill/>
        </p:spPr>
      </p:pic>
      <p:pic>
        <p:nvPicPr>
          <p:cNvPr id="23" name="Picture 8" descr="C:\Users\Owner\AppData\Local\Microsoft\Windows\Temporary Internet Files\Content.IE5\HWHQI868\MC90021537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861048"/>
            <a:ext cx="716640" cy="12241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5589240"/>
            <a:ext cx="73666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vegetables got into an argument on the table</a:t>
            </a:r>
          </a:p>
          <a:p>
            <a:endParaRPr lang="en-US" dirty="0"/>
          </a:p>
        </p:txBody>
      </p:sp>
      <p:sp>
        <p:nvSpPr>
          <p:cNvPr id="11" name="table"/>
          <p:cNvSpPr>
            <a:spLocks noEditPoints="1" noChangeArrowheads="1"/>
          </p:cNvSpPr>
          <p:nvPr/>
        </p:nvSpPr>
        <p:spPr bwMode="auto">
          <a:xfrm>
            <a:off x="3851920" y="2996952"/>
            <a:ext cx="1192906" cy="112089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015 w 21600"/>
              <a:gd name="T9" fmla="*/ 4491 h 21600"/>
              <a:gd name="T10" fmla="*/ 17622 w 21600"/>
              <a:gd name="T11" fmla="*/ 171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641" y="17591"/>
                </a:moveTo>
                <a:lnTo>
                  <a:pt x="18067" y="17165"/>
                </a:lnTo>
                <a:lnTo>
                  <a:pt x="18443" y="16689"/>
                </a:lnTo>
                <a:lnTo>
                  <a:pt x="18794" y="16162"/>
                </a:lnTo>
                <a:lnTo>
                  <a:pt x="19144" y="15661"/>
                </a:lnTo>
                <a:lnTo>
                  <a:pt x="19420" y="15135"/>
                </a:lnTo>
                <a:lnTo>
                  <a:pt x="19645" y="14584"/>
                </a:lnTo>
                <a:lnTo>
                  <a:pt x="19871" y="13982"/>
                </a:lnTo>
                <a:lnTo>
                  <a:pt x="20071" y="13406"/>
                </a:lnTo>
                <a:lnTo>
                  <a:pt x="20297" y="13456"/>
                </a:lnTo>
                <a:lnTo>
                  <a:pt x="20472" y="13456"/>
                </a:lnTo>
                <a:lnTo>
                  <a:pt x="20648" y="13406"/>
                </a:lnTo>
                <a:lnTo>
                  <a:pt x="20823" y="13331"/>
                </a:lnTo>
                <a:lnTo>
                  <a:pt x="20948" y="13206"/>
                </a:lnTo>
                <a:lnTo>
                  <a:pt x="21099" y="13080"/>
                </a:lnTo>
                <a:lnTo>
                  <a:pt x="21149" y="12905"/>
                </a:lnTo>
                <a:lnTo>
                  <a:pt x="21299" y="12704"/>
                </a:lnTo>
                <a:lnTo>
                  <a:pt x="21425" y="12253"/>
                </a:lnTo>
                <a:lnTo>
                  <a:pt x="21550" y="11727"/>
                </a:lnTo>
                <a:lnTo>
                  <a:pt x="21600" y="11276"/>
                </a:lnTo>
                <a:lnTo>
                  <a:pt x="21600" y="10800"/>
                </a:lnTo>
                <a:lnTo>
                  <a:pt x="21600" y="10324"/>
                </a:lnTo>
                <a:lnTo>
                  <a:pt x="21550" y="9823"/>
                </a:lnTo>
                <a:lnTo>
                  <a:pt x="21425" y="9347"/>
                </a:lnTo>
                <a:lnTo>
                  <a:pt x="21299" y="8896"/>
                </a:lnTo>
                <a:lnTo>
                  <a:pt x="21149" y="8695"/>
                </a:lnTo>
                <a:lnTo>
                  <a:pt x="21099" y="8520"/>
                </a:lnTo>
                <a:lnTo>
                  <a:pt x="20948" y="8344"/>
                </a:lnTo>
                <a:lnTo>
                  <a:pt x="20823" y="8269"/>
                </a:lnTo>
                <a:lnTo>
                  <a:pt x="20648" y="8169"/>
                </a:lnTo>
                <a:lnTo>
                  <a:pt x="20472" y="8144"/>
                </a:lnTo>
                <a:lnTo>
                  <a:pt x="20297" y="8144"/>
                </a:lnTo>
                <a:lnTo>
                  <a:pt x="20071" y="8169"/>
                </a:lnTo>
                <a:lnTo>
                  <a:pt x="19871" y="7618"/>
                </a:lnTo>
                <a:lnTo>
                  <a:pt x="19645" y="7016"/>
                </a:lnTo>
                <a:lnTo>
                  <a:pt x="19420" y="6490"/>
                </a:lnTo>
                <a:lnTo>
                  <a:pt x="19144" y="5939"/>
                </a:lnTo>
                <a:lnTo>
                  <a:pt x="18794" y="5438"/>
                </a:lnTo>
                <a:lnTo>
                  <a:pt x="18443" y="4961"/>
                </a:lnTo>
                <a:lnTo>
                  <a:pt x="18067" y="4460"/>
                </a:lnTo>
                <a:lnTo>
                  <a:pt x="17691" y="4034"/>
                </a:lnTo>
                <a:lnTo>
                  <a:pt x="17215" y="3608"/>
                </a:lnTo>
                <a:lnTo>
                  <a:pt x="16739" y="3232"/>
                </a:lnTo>
                <a:lnTo>
                  <a:pt x="16263" y="2832"/>
                </a:lnTo>
                <a:lnTo>
                  <a:pt x="15686" y="2506"/>
                </a:lnTo>
                <a:lnTo>
                  <a:pt x="15185" y="2205"/>
                </a:lnTo>
                <a:lnTo>
                  <a:pt x="14609" y="1929"/>
                </a:lnTo>
                <a:lnTo>
                  <a:pt x="14032" y="1704"/>
                </a:lnTo>
                <a:lnTo>
                  <a:pt x="13431" y="1503"/>
                </a:lnTo>
                <a:lnTo>
                  <a:pt x="13481" y="1278"/>
                </a:lnTo>
                <a:lnTo>
                  <a:pt x="13481" y="1103"/>
                </a:lnTo>
                <a:lnTo>
                  <a:pt x="13431" y="952"/>
                </a:lnTo>
                <a:lnTo>
                  <a:pt x="13356" y="777"/>
                </a:lnTo>
                <a:lnTo>
                  <a:pt x="13256" y="626"/>
                </a:lnTo>
                <a:lnTo>
                  <a:pt x="13080" y="526"/>
                </a:lnTo>
                <a:lnTo>
                  <a:pt x="12930" y="426"/>
                </a:lnTo>
                <a:lnTo>
                  <a:pt x="12704" y="301"/>
                </a:lnTo>
                <a:lnTo>
                  <a:pt x="12278" y="175"/>
                </a:lnTo>
                <a:lnTo>
                  <a:pt x="11802" y="25"/>
                </a:lnTo>
                <a:lnTo>
                  <a:pt x="11276" y="0"/>
                </a:lnTo>
                <a:lnTo>
                  <a:pt x="10825" y="0"/>
                </a:lnTo>
                <a:lnTo>
                  <a:pt x="10324" y="0"/>
                </a:lnTo>
                <a:lnTo>
                  <a:pt x="9848" y="25"/>
                </a:lnTo>
                <a:lnTo>
                  <a:pt x="9347" y="175"/>
                </a:lnTo>
                <a:lnTo>
                  <a:pt x="8921" y="301"/>
                </a:lnTo>
                <a:lnTo>
                  <a:pt x="8695" y="426"/>
                </a:lnTo>
                <a:lnTo>
                  <a:pt x="8545" y="526"/>
                </a:lnTo>
                <a:lnTo>
                  <a:pt x="8394" y="626"/>
                </a:lnTo>
                <a:lnTo>
                  <a:pt x="8269" y="777"/>
                </a:lnTo>
                <a:lnTo>
                  <a:pt x="8169" y="952"/>
                </a:lnTo>
                <a:lnTo>
                  <a:pt x="8144" y="1103"/>
                </a:lnTo>
                <a:lnTo>
                  <a:pt x="8144" y="1278"/>
                </a:lnTo>
                <a:lnTo>
                  <a:pt x="8219" y="1503"/>
                </a:lnTo>
                <a:lnTo>
                  <a:pt x="7618" y="1704"/>
                </a:lnTo>
                <a:lnTo>
                  <a:pt x="7066" y="1929"/>
                </a:lnTo>
                <a:lnTo>
                  <a:pt x="6490" y="2205"/>
                </a:lnTo>
                <a:lnTo>
                  <a:pt x="5939" y="2456"/>
                </a:lnTo>
                <a:lnTo>
                  <a:pt x="5438" y="2781"/>
                </a:lnTo>
                <a:lnTo>
                  <a:pt x="4961" y="3132"/>
                </a:lnTo>
                <a:lnTo>
                  <a:pt x="4485" y="3533"/>
                </a:lnTo>
                <a:lnTo>
                  <a:pt x="4059" y="3959"/>
                </a:lnTo>
                <a:lnTo>
                  <a:pt x="3633" y="4385"/>
                </a:lnTo>
                <a:lnTo>
                  <a:pt x="3232" y="4861"/>
                </a:lnTo>
                <a:lnTo>
                  <a:pt x="2857" y="5387"/>
                </a:lnTo>
                <a:lnTo>
                  <a:pt x="2506" y="5889"/>
                </a:lnTo>
                <a:lnTo>
                  <a:pt x="2205" y="6465"/>
                </a:lnTo>
                <a:lnTo>
                  <a:pt x="1955" y="7016"/>
                </a:lnTo>
                <a:lnTo>
                  <a:pt x="1729" y="7568"/>
                </a:lnTo>
                <a:lnTo>
                  <a:pt x="1529" y="8169"/>
                </a:lnTo>
                <a:lnTo>
                  <a:pt x="1303" y="8144"/>
                </a:lnTo>
                <a:lnTo>
                  <a:pt x="1128" y="8144"/>
                </a:lnTo>
                <a:lnTo>
                  <a:pt x="977" y="8169"/>
                </a:lnTo>
                <a:lnTo>
                  <a:pt x="802" y="8269"/>
                </a:lnTo>
                <a:lnTo>
                  <a:pt x="652" y="8344"/>
                </a:lnTo>
                <a:lnTo>
                  <a:pt x="526" y="8520"/>
                </a:lnTo>
                <a:lnTo>
                  <a:pt x="451" y="8695"/>
                </a:lnTo>
                <a:lnTo>
                  <a:pt x="326" y="8896"/>
                </a:lnTo>
                <a:lnTo>
                  <a:pt x="200" y="9347"/>
                </a:lnTo>
                <a:lnTo>
                  <a:pt x="50" y="9823"/>
                </a:lnTo>
                <a:lnTo>
                  <a:pt x="0" y="10324"/>
                </a:lnTo>
                <a:lnTo>
                  <a:pt x="0" y="10800"/>
                </a:lnTo>
                <a:lnTo>
                  <a:pt x="0" y="11276"/>
                </a:lnTo>
                <a:lnTo>
                  <a:pt x="50" y="11727"/>
                </a:lnTo>
                <a:lnTo>
                  <a:pt x="200" y="12253"/>
                </a:lnTo>
                <a:lnTo>
                  <a:pt x="326" y="12704"/>
                </a:lnTo>
                <a:lnTo>
                  <a:pt x="451" y="12905"/>
                </a:lnTo>
                <a:lnTo>
                  <a:pt x="526" y="13080"/>
                </a:lnTo>
                <a:lnTo>
                  <a:pt x="652" y="13206"/>
                </a:lnTo>
                <a:lnTo>
                  <a:pt x="802" y="13331"/>
                </a:lnTo>
                <a:lnTo>
                  <a:pt x="977" y="13406"/>
                </a:lnTo>
                <a:lnTo>
                  <a:pt x="1128" y="13456"/>
                </a:lnTo>
                <a:lnTo>
                  <a:pt x="1303" y="13456"/>
                </a:lnTo>
                <a:lnTo>
                  <a:pt x="1529" y="13406"/>
                </a:lnTo>
                <a:lnTo>
                  <a:pt x="1729" y="13982"/>
                </a:lnTo>
                <a:lnTo>
                  <a:pt x="1955" y="14584"/>
                </a:lnTo>
                <a:lnTo>
                  <a:pt x="2255" y="15135"/>
                </a:lnTo>
                <a:lnTo>
                  <a:pt x="2556" y="15736"/>
                </a:lnTo>
                <a:lnTo>
                  <a:pt x="2907" y="16263"/>
                </a:lnTo>
                <a:lnTo>
                  <a:pt x="3283" y="16764"/>
                </a:lnTo>
                <a:lnTo>
                  <a:pt x="3684" y="17240"/>
                </a:lnTo>
                <a:lnTo>
                  <a:pt x="4110" y="17741"/>
                </a:lnTo>
                <a:lnTo>
                  <a:pt x="4535" y="18117"/>
                </a:lnTo>
                <a:lnTo>
                  <a:pt x="5012" y="18493"/>
                </a:lnTo>
                <a:lnTo>
                  <a:pt x="5463" y="18844"/>
                </a:lnTo>
                <a:lnTo>
                  <a:pt x="5989" y="19144"/>
                </a:lnTo>
                <a:lnTo>
                  <a:pt x="6490" y="19420"/>
                </a:lnTo>
                <a:lnTo>
                  <a:pt x="7066" y="19645"/>
                </a:lnTo>
                <a:lnTo>
                  <a:pt x="7618" y="19921"/>
                </a:lnTo>
                <a:lnTo>
                  <a:pt x="8219" y="20071"/>
                </a:lnTo>
                <a:lnTo>
                  <a:pt x="8144" y="20297"/>
                </a:lnTo>
                <a:lnTo>
                  <a:pt x="8144" y="20472"/>
                </a:lnTo>
                <a:lnTo>
                  <a:pt x="8169" y="20648"/>
                </a:lnTo>
                <a:lnTo>
                  <a:pt x="8269" y="20823"/>
                </a:lnTo>
                <a:lnTo>
                  <a:pt x="8394" y="20948"/>
                </a:lnTo>
                <a:lnTo>
                  <a:pt x="8545" y="21074"/>
                </a:lnTo>
                <a:lnTo>
                  <a:pt x="8695" y="21149"/>
                </a:lnTo>
                <a:lnTo>
                  <a:pt x="8921" y="21299"/>
                </a:lnTo>
                <a:lnTo>
                  <a:pt x="9347" y="21425"/>
                </a:lnTo>
                <a:lnTo>
                  <a:pt x="9848" y="21550"/>
                </a:lnTo>
                <a:lnTo>
                  <a:pt x="10324" y="21600"/>
                </a:lnTo>
                <a:lnTo>
                  <a:pt x="10825" y="21600"/>
                </a:lnTo>
                <a:lnTo>
                  <a:pt x="11276" y="21600"/>
                </a:lnTo>
                <a:lnTo>
                  <a:pt x="11802" y="21550"/>
                </a:lnTo>
                <a:lnTo>
                  <a:pt x="12278" y="21425"/>
                </a:lnTo>
                <a:lnTo>
                  <a:pt x="12704" y="21299"/>
                </a:lnTo>
                <a:lnTo>
                  <a:pt x="12930" y="21149"/>
                </a:lnTo>
                <a:lnTo>
                  <a:pt x="13080" y="21074"/>
                </a:lnTo>
                <a:lnTo>
                  <a:pt x="13256" y="20948"/>
                </a:lnTo>
                <a:lnTo>
                  <a:pt x="13356" y="20823"/>
                </a:lnTo>
                <a:lnTo>
                  <a:pt x="13431" y="20648"/>
                </a:lnTo>
                <a:lnTo>
                  <a:pt x="13481" y="20472"/>
                </a:lnTo>
                <a:lnTo>
                  <a:pt x="13481" y="20297"/>
                </a:lnTo>
                <a:lnTo>
                  <a:pt x="13431" y="20071"/>
                </a:lnTo>
                <a:lnTo>
                  <a:pt x="14032" y="19871"/>
                </a:lnTo>
                <a:lnTo>
                  <a:pt x="14609" y="19645"/>
                </a:lnTo>
                <a:lnTo>
                  <a:pt x="15135" y="19395"/>
                </a:lnTo>
                <a:lnTo>
                  <a:pt x="15686" y="19094"/>
                </a:lnTo>
                <a:lnTo>
                  <a:pt x="16213" y="18768"/>
                </a:lnTo>
                <a:lnTo>
                  <a:pt x="16739" y="18393"/>
                </a:lnTo>
                <a:lnTo>
                  <a:pt x="17165" y="18017"/>
                </a:lnTo>
                <a:lnTo>
                  <a:pt x="17641" y="17591"/>
                </a:lnTo>
                <a:close/>
              </a:path>
              <a:path w="21600" h="21600" extrusionOk="0">
                <a:moveTo>
                  <a:pt x="13431" y="1503"/>
                </a:moveTo>
                <a:lnTo>
                  <a:pt x="13080" y="1428"/>
                </a:lnTo>
                <a:lnTo>
                  <a:pt x="12780" y="1378"/>
                </a:lnTo>
                <a:lnTo>
                  <a:pt x="12479" y="1278"/>
                </a:lnTo>
                <a:lnTo>
                  <a:pt x="12128" y="1253"/>
                </a:lnTo>
                <a:lnTo>
                  <a:pt x="11802" y="1203"/>
                </a:lnTo>
                <a:lnTo>
                  <a:pt x="11477" y="1203"/>
                </a:lnTo>
                <a:lnTo>
                  <a:pt x="11151" y="1153"/>
                </a:lnTo>
                <a:lnTo>
                  <a:pt x="10825" y="1153"/>
                </a:lnTo>
                <a:lnTo>
                  <a:pt x="10449" y="1153"/>
                </a:lnTo>
                <a:lnTo>
                  <a:pt x="10174" y="1203"/>
                </a:lnTo>
                <a:lnTo>
                  <a:pt x="9798" y="1203"/>
                </a:lnTo>
                <a:lnTo>
                  <a:pt x="9472" y="1253"/>
                </a:lnTo>
                <a:lnTo>
                  <a:pt x="9171" y="1278"/>
                </a:lnTo>
                <a:lnTo>
                  <a:pt x="8820" y="1378"/>
                </a:lnTo>
                <a:lnTo>
                  <a:pt x="8545" y="1428"/>
                </a:lnTo>
                <a:lnTo>
                  <a:pt x="8219" y="1503"/>
                </a:lnTo>
                <a:moveTo>
                  <a:pt x="1529" y="8169"/>
                </a:moveTo>
                <a:lnTo>
                  <a:pt x="1453" y="8520"/>
                </a:lnTo>
                <a:lnTo>
                  <a:pt x="1403" y="8820"/>
                </a:lnTo>
                <a:lnTo>
                  <a:pt x="1303" y="9121"/>
                </a:lnTo>
                <a:lnTo>
                  <a:pt x="1253" y="9447"/>
                </a:lnTo>
                <a:lnTo>
                  <a:pt x="1228" y="9823"/>
                </a:lnTo>
                <a:lnTo>
                  <a:pt x="1228" y="10098"/>
                </a:lnTo>
                <a:lnTo>
                  <a:pt x="1178" y="10449"/>
                </a:lnTo>
                <a:lnTo>
                  <a:pt x="1178" y="10800"/>
                </a:lnTo>
                <a:lnTo>
                  <a:pt x="1178" y="11126"/>
                </a:lnTo>
                <a:lnTo>
                  <a:pt x="1228" y="11502"/>
                </a:lnTo>
                <a:lnTo>
                  <a:pt x="1228" y="11777"/>
                </a:lnTo>
                <a:lnTo>
                  <a:pt x="1253" y="12128"/>
                </a:lnTo>
                <a:lnTo>
                  <a:pt x="1303" y="12429"/>
                </a:lnTo>
                <a:lnTo>
                  <a:pt x="1403" y="12755"/>
                </a:lnTo>
                <a:lnTo>
                  <a:pt x="1453" y="13080"/>
                </a:lnTo>
                <a:lnTo>
                  <a:pt x="1529" y="13406"/>
                </a:lnTo>
                <a:moveTo>
                  <a:pt x="13431" y="20071"/>
                </a:moveTo>
                <a:lnTo>
                  <a:pt x="13080" y="20172"/>
                </a:lnTo>
                <a:lnTo>
                  <a:pt x="12780" y="20222"/>
                </a:lnTo>
                <a:lnTo>
                  <a:pt x="12479" y="20297"/>
                </a:lnTo>
                <a:lnTo>
                  <a:pt x="12128" y="20347"/>
                </a:lnTo>
                <a:lnTo>
                  <a:pt x="11802" y="20397"/>
                </a:lnTo>
                <a:lnTo>
                  <a:pt x="11477" y="20397"/>
                </a:lnTo>
                <a:lnTo>
                  <a:pt x="11151" y="20447"/>
                </a:lnTo>
                <a:lnTo>
                  <a:pt x="10825" y="20447"/>
                </a:lnTo>
                <a:lnTo>
                  <a:pt x="10449" y="20447"/>
                </a:lnTo>
                <a:lnTo>
                  <a:pt x="10174" y="20397"/>
                </a:lnTo>
                <a:lnTo>
                  <a:pt x="9798" y="20397"/>
                </a:lnTo>
                <a:lnTo>
                  <a:pt x="9472" y="20347"/>
                </a:lnTo>
                <a:lnTo>
                  <a:pt x="9171" y="20297"/>
                </a:lnTo>
                <a:lnTo>
                  <a:pt x="8820" y="20222"/>
                </a:lnTo>
                <a:lnTo>
                  <a:pt x="8545" y="20172"/>
                </a:lnTo>
                <a:lnTo>
                  <a:pt x="8219" y="20071"/>
                </a:lnTo>
                <a:moveTo>
                  <a:pt x="20071" y="13406"/>
                </a:moveTo>
                <a:lnTo>
                  <a:pt x="20172" y="13080"/>
                </a:lnTo>
                <a:lnTo>
                  <a:pt x="20222" y="12755"/>
                </a:lnTo>
                <a:lnTo>
                  <a:pt x="20297" y="12429"/>
                </a:lnTo>
                <a:lnTo>
                  <a:pt x="20347" y="12128"/>
                </a:lnTo>
                <a:lnTo>
                  <a:pt x="20397" y="11777"/>
                </a:lnTo>
                <a:lnTo>
                  <a:pt x="20447" y="11502"/>
                </a:lnTo>
                <a:lnTo>
                  <a:pt x="20447" y="11126"/>
                </a:lnTo>
                <a:lnTo>
                  <a:pt x="20447" y="10800"/>
                </a:lnTo>
                <a:lnTo>
                  <a:pt x="20447" y="10449"/>
                </a:lnTo>
                <a:lnTo>
                  <a:pt x="20447" y="10098"/>
                </a:lnTo>
                <a:lnTo>
                  <a:pt x="20397" y="9823"/>
                </a:lnTo>
                <a:lnTo>
                  <a:pt x="20347" y="9447"/>
                </a:lnTo>
                <a:lnTo>
                  <a:pt x="20297" y="9121"/>
                </a:lnTo>
                <a:lnTo>
                  <a:pt x="20222" y="8820"/>
                </a:lnTo>
                <a:lnTo>
                  <a:pt x="20172" y="8520"/>
                </a:lnTo>
                <a:lnTo>
                  <a:pt x="20071" y="8169"/>
                </a:lnTo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~PP714.WAV">
            <a:hlinkClick r:id="" action="ppaction://media"/>
          </p:cNvPr>
          <p:cNvPicPr>
            <a:picLocks noRot="1" noChangeAspect="1"/>
          </p:cNvPicPr>
          <p:nvPr>
            <a:wavAudioFile r:embed="rId1" name="~PP714.WAV"/>
          </p:nvPr>
        </p:nvPicPr>
        <p:blipFill>
          <a:blip r:embed="rId10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Кто лу́чше, вкусне́й и нужне́й на земле́: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6386" name="Picture 2" descr="C:\Users\Owner\AppData\Local\Microsoft\Windows\Temporary Internet Files\Content.IE5\DMJLD9H2\MC9003472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059521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445224"/>
            <a:ext cx="75166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Who’s better, tastier, more necessary in the world:</a:t>
            </a:r>
          </a:p>
          <a:p>
            <a:endParaRPr lang="en-US" dirty="0"/>
          </a:p>
        </p:txBody>
      </p:sp>
      <p:pic>
        <p:nvPicPr>
          <p:cNvPr id="7" name="~PP2078.WAV">
            <a:hlinkClick r:id="" action="ppaction://media"/>
          </p:cNvPr>
          <p:cNvPicPr>
            <a:picLocks noRot="1" noChangeAspect="1"/>
          </p:cNvPicPr>
          <p:nvPr>
            <a:wavAudioFile r:embed="rId1" name="~PP2078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u="sng" dirty="0" smtClean="0"/>
              <a:t>________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dirty="0" smtClean="0"/>
              <a:t>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арто́шк</a:t>
            </a:r>
            <a:r>
              <a:rPr lang="ru-RU" sz="4400" u="sng" noProof="0" dirty="0" smtClean="0">
                <a:solidFill>
                  <a:schemeClr val="tx1"/>
                </a:solidFill>
              </a:rPr>
              <a:t>а?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3301.WAV">
            <a:hlinkClick r:id="" action="ppaction://media"/>
          </p:cNvPr>
          <p:cNvPicPr>
            <a:picLocks noRot="1" noChangeAspect="1"/>
          </p:cNvPicPr>
          <p:nvPr>
            <a:wavAudioFile r:embed="rId2" name="~PP3301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dirty="0" smtClean="0"/>
              <a:t>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апу́ст</a:t>
            </a:r>
            <a:r>
              <a:rPr lang="ru-RU" sz="4400" u="sng" noProof="0" dirty="0" smtClean="0">
                <a:solidFill>
                  <a:schemeClr val="tx1"/>
                </a:solidFill>
              </a:rPr>
              <a:t>а?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226.WAV">
            <a:hlinkClick r:id="" action="ppaction://media"/>
          </p:cNvPr>
          <p:cNvPicPr>
            <a:picLocks noRot="1" noChangeAspect="1"/>
          </p:cNvPicPr>
          <p:nvPr>
            <a:wavAudioFile r:embed="rId2" name="~PP226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183569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dirty="0" smtClean="0"/>
              <a:t>морко́вк</a:t>
            </a:r>
            <a:r>
              <a:rPr lang="ru-RU" sz="4400" u="sng" dirty="0" smtClean="0">
                <a:solidFill>
                  <a:schemeClr val="tx1"/>
                </a:solidFill>
              </a:rPr>
              <a:t>а?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512.WAV">
            <a:hlinkClick r:id="" action="ppaction://media"/>
          </p:cNvPr>
          <p:cNvPicPr>
            <a:picLocks noRot="1" noChangeAspect="1"/>
          </p:cNvPicPr>
          <p:nvPr>
            <a:wavAudioFile r:embed="rId2" name="~PP151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noProof="0" dirty="0" smtClean="0"/>
              <a:t>горо́х?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2283.WAV">
            <a:hlinkClick r:id="" action="ppaction://media"/>
          </p:cNvPr>
          <p:cNvPicPr>
            <a:picLocks noRot="1" noChangeAspect="1"/>
          </p:cNvPicPr>
          <p:nvPr>
            <a:wavAudioFile r:embed="rId2" name="~PP2283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20888"/>
            <a:ext cx="2824789" cy="2927406"/>
          </a:xfrm>
          <a:prstGeom prst="rect">
            <a:avLst/>
          </a:prstGeom>
          <a:noFill/>
        </p:spPr>
      </p:pic>
      <p:pic>
        <p:nvPicPr>
          <p:cNvPr id="5" name="Picture 8" descr="C:\Users\Owner\AppData\Local\Microsoft\Windows\Temporary Internet Files\Content.IE5\HWHQI868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636912"/>
            <a:ext cx="1478733" cy="252591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> </a:t>
            </a:r>
            <a:r>
              <a:rPr lang="ru-RU" sz="4400" u="sng" dirty="0" smtClean="0"/>
              <a:t>п</a:t>
            </a:r>
            <a:r>
              <a:rPr lang="ru-RU" sz="4400" u="sng" noProof="0" dirty="0" smtClean="0"/>
              <a:t>етру́шк</a:t>
            </a:r>
            <a:r>
              <a:rPr lang="ru-RU" sz="4400" u="sng" dirty="0" smtClean="0">
                <a:solidFill>
                  <a:schemeClr val="tx1"/>
                </a:solidFill>
              </a:rPr>
              <a:t>а</a:t>
            </a:r>
            <a:r>
              <a:rPr kumimoji="0" lang="ru-RU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свёкл</a:t>
            </a:r>
            <a:r>
              <a:rPr lang="ru-RU" sz="4400" u="sng" noProof="0" dirty="0" smtClean="0">
                <a:solidFill>
                  <a:schemeClr val="tx1"/>
                </a:solidFill>
              </a:rPr>
              <a:t>а?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87624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269.WAV">
            <a:hlinkClick r:id="" action="ppaction://media"/>
          </p:cNvPr>
          <p:cNvPicPr>
            <a:picLocks noRot="1" noChangeAspect="1"/>
          </p:cNvPicPr>
          <p:nvPr>
            <a:wavAudioFile r:embed="rId2" name="~PP269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ОХ!...</a:t>
            </a:r>
            <a:endParaRPr lang="en-US" sz="6600" dirty="0"/>
          </a:p>
        </p:txBody>
      </p:sp>
      <p:pic>
        <p:nvPicPr>
          <p:cNvPr id="6" name="~PP3654.WAV">
            <a:hlinkClick r:id="" action="ppaction://media"/>
          </p:cNvPr>
          <p:cNvPicPr>
            <a:picLocks noRot="1" noChangeAspect="1"/>
          </p:cNvPicPr>
          <p:nvPr>
            <a:wavAudioFile r:embed="rId1" name="~PP365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Э́то горо́х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pic>
        <p:nvPicPr>
          <p:cNvPr id="5" name="~PP1553.WAV">
            <a:hlinkClick r:id="" action="ppaction://media"/>
          </p:cNvPr>
          <p:cNvPicPr>
            <a:picLocks noRot="1" noChangeAspect="1"/>
          </p:cNvPicPr>
          <p:nvPr>
            <a:wavAudioFile r:embed="rId1" name="~PP155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Хозя́йка тем вре́менем но́жик взяла́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6" name="Picture 2" descr="C:\Users\Owner\AppData\Local\Microsoft\Windows\Temporary Internet Files\Content.IE5\HWHQI868\MC900290435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36912"/>
            <a:ext cx="1861082" cy="14661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5229200"/>
            <a:ext cx="65606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Meanwhile, the homemaker took up a knife</a:t>
            </a:r>
          </a:p>
          <a:p>
            <a:endParaRPr lang="en-US" dirty="0"/>
          </a:p>
        </p:txBody>
      </p:sp>
      <p:pic>
        <p:nvPicPr>
          <p:cNvPr id="9" name="~PP470.WAV">
            <a:hlinkClick r:id="" action="ppaction://media"/>
          </p:cNvPr>
          <p:cNvPicPr>
            <a:picLocks noRot="1" noChangeAspect="1"/>
          </p:cNvPicPr>
          <p:nvPr>
            <a:wavAudioFile r:embed="rId1" name="~PP47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но́жиком э́тим кроши́ть начала́:</a:t>
            </a:r>
            <a:endParaRPr lang="en-US" dirty="0"/>
          </a:p>
        </p:txBody>
      </p:sp>
      <p:pic>
        <p:nvPicPr>
          <p:cNvPr id="4" name="Content Placeholder 3" descr="C:\Users\Owner\AppData\Local\Microsoft\Windows\Temporary Internet Files\Content.IE5\DSO38UR8\MC900446050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68419"/>
            <a:ext cx="2952327" cy="28666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5445224"/>
            <a:ext cx="52639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started to chop with the knife:</a:t>
            </a:r>
          </a:p>
          <a:p>
            <a:endParaRPr lang="en-US" dirty="0"/>
          </a:p>
        </p:txBody>
      </p:sp>
      <p:pic>
        <p:nvPicPr>
          <p:cNvPr id="8" name="~PP1865.WAV">
            <a:hlinkClick r:id="" action="ppaction://media"/>
          </p:cNvPr>
          <p:cNvPicPr>
            <a:picLocks noRot="1" noChangeAspect="1"/>
          </p:cNvPicPr>
          <p:nvPr>
            <a:wavAudioFile r:embed="rId1" name="~PP186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u="sng" dirty="0" smtClean="0"/>
              <a:t>________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карто́шк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3151.WAV">
            <a:hlinkClick r:id="" action="ppaction://media"/>
          </p:cNvPr>
          <p:cNvPicPr>
            <a:picLocks noRot="1" noChangeAspect="1"/>
          </p:cNvPicPr>
          <p:nvPr>
            <a:wavAudioFile r:embed="rId2" name="~PP3151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капу́ст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544.WAV">
            <a:hlinkClick r:id="" action="ppaction://media"/>
          </p:cNvPr>
          <p:cNvPicPr>
            <a:picLocks noRot="1" noChangeAspect="1"/>
          </p:cNvPicPr>
          <p:nvPr>
            <a:wavAudioFile r:embed="rId2" name="~PP544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183569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dirty="0" smtClean="0"/>
              <a:t>морко́вк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736.WAV">
            <a:hlinkClick r:id="" action="ppaction://media"/>
          </p:cNvPr>
          <p:cNvPicPr>
            <a:picLocks noRot="1" noChangeAspect="1"/>
          </p:cNvPicPr>
          <p:nvPr>
            <a:wavAudioFile r:embed="rId2" name="~PP1736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noProof="0" dirty="0" smtClean="0"/>
              <a:t>горо́х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2477.WAV">
            <a:hlinkClick r:id="" action="ppaction://media"/>
          </p:cNvPr>
          <p:cNvPicPr>
            <a:picLocks noRot="1" noChangeAspect="1"/>
          </p:cNvPicPr>
          <p:nvPr>
            <a:wavAudioFile r:embed="rId2" name="~PP247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20888"/>
            <a:ext cx="2824789" cy="2927406"/>
          </a:xfrm>
          <a:prstGeom prst="rect">
            <a:avLst/>
          </a:prstGeom>
          <a:noFill/>
        </p:spPr>
      </p:pic>
      <p:pic>
        <p:nvPicPr>
          <p:cNvPr id="5" name="Picture 8" descr="C:\Users\Owner\AppData\Local\Microsoft\Windows\Temporary Internet Files\Content.IE5\HWHQI868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636912"/>
            <a:ext cx="1478733" cy="252591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> </a:t>
            </a:r>
            <a:r>
              <a:rPr lang="ru-RU" sz="4400" u="sng" dirty="0" smtClean="0"/>
              <a:t>п</a:t>
            </a:r>
            <a:r>
              <a:rPr lang="ru-RU" sz="4400" u="sng" noProof="0" dirty="0" smtClean="0"/>
              <a:t>етру́шк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свёкл</a:t>
            </a:r>
            <a:r>
              <a:rPr kumimoji="0" lang="ru-RU" sz="4400" b="0" i="0" u="sng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87624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88.WAV">
            <a:hlinkClick r:id="" action="ppaction://media"/>
          </p:cNvPr>
          <p:cNvPicPr>
            <a:picLocks noRot="1" noChangeAspect="1"/>
          </p:cNvPicPr>
          <p:nvPr>
            <a:wavAudioFile r:embed="rId2" name="~PP88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ОХ!...</a:t>
            </a:r>
            <a:endParaRPr lang="en-US" sz="6600" dirty="0"/>
          </a:p>
        </p:txBody>
      </p:sp>
      <p:pic>
        <p:nvPicPr>
          <p:cNvPr id="6" name="~PP3036.WAV">
            <a:hlinkClick r:id="" action="ppaction://media"/>
          </p:cNvPr>
          <p:cNvPicPr>
            <a:picLocks noRot="1" noChangeAspect="1"/>
          </p:cNvPicPr>
          <p:nvPr>
            <a:wavAudioFile r:embed="rId1" name="~PP303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Накры́тые кры́шкой, в ду́шном горшке́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1" name="Picture 4" descr="C:\Users\Owner\AppData\Local\Microsoft\Windows\Temporary Internet Files\Content.IE5\438JGAQ7\MC9002394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76872"/>
            <a:ext cx="2016224" cy="25898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5517232"/>
            <a:ext cx="56643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Covered with a lid in a sweltering pot </a:t>
            </a:r>
          </a:p>
          <a:p>
            <a:endParaRPr lang="en-US" dirty="0"/>
          </a:p>
        </p:txBody>
      </p:sp>
      <p:pic>
        <p:nvPicPr>
          <p:cNvPr id="7" name="~PP242.WAV">
            <a:hlinkClick r:id="" action="ppaction://media"/>
          </p:cNvPr>
          <p:cNvPicPr>
            <a:picLocks noRot="1" noChangeAspect="1"/>
          </p:cNvPicPr>
          <p:nvPr>
            <a:wavAudioFile r:embed="rId1" name="~PP242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Кипе́ли, кипе́ли в круто́м кипятке́:</a:t>
            </a:r>
            <a:endParaRPr lang="en-US" dirty="0"/>
          </a:p>
        </p:txBody>
      </p:sp>
      <p:pic>
        <p:nvPicPr>
          <p:cNvPr id="7" name="Picture 8" descr="C:\Users\Owner\AppData\Local\Microsoft\Windows\Temporary Internet Files\Content.IE5\DSO38UR8\MC9001124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2736304" cy="27162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517232"/>
            <a:ext cx="60357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Boiled and boiled in steep boiling water:</a:t>
            </a:r>
          </a:p>
          <a:p>
            <a:endParaRPr lang="en-US" dirty="0"/>
          </a:p>
        </p:txBody>
      </p:sp>
      <p:pic>
        <p:nvPicPr>
          <p:cNvPr id="8" name="~PP1200.WAV">
            <a:hlinkClick r:id="" action="ppaction://media"/>
          </p:cNvPr>
          <p:cNvPicPr>
            <a:picLocks noRot="1" noChangeAspect="1"/>
          </p:cNvPicPr>
          <p:nvPr>
            <a:wavAudioFile r:embed="rId1" name="~PP120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Э́то петру́шка</a:t>
            </a:r>
            <a:endParaRPr lang="en-US" dirty="0"/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3354" y="2489911"/>
            <a:ext cx="2824789" cy="2927406"/>
          </a:xfrm>
          <a:prstGeom prst="rect">
            <a:avLst/>
          </a:prstGeom>
          <a:noFill/>
        </p:spPr>
      </p:pic>
      <p:pic>
        <p:nvPicPr>
          <p:cNvPr id="5" name="~PP1856.WAV">
            <a:hlinkClick r:id="" action="ppaction://media"/>
          </p:cNvPr>
          <p:cNvPicPr>
            <a:picLocks noRot="1" noChangeAspect="1"/>
          </p:cNvPicPr>
          <p:nvPr>
            <a:wavAudioFile r:embed="rId1" name="~PP185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IE5\DSO38UR8\MC9001916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206" y="1513437"/>
            <a:ext cx="4671588" cy="38311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u="sng" dirty="0" smtClean="0"/>
              <a:t>________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dirty="0" smtClean="0"/>
              <a:t>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арто́шк</a:t>
            </a:r>
            <a:r>
              <a:rPr lang="ru-RU" sz="4400" u="sng" noProof="0" dirty="0" smtClean="0">
                <a:solidFill>
                  <a:schemeClr val="tx1"/>
                </a:solidFill>
              </a:rPr>
              <a:t>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3360.WAV">
            <a:hlinkClick r:id="" action="ppaction://media"/>
          </p:cNvPr>
          <p:cNvPicPr>
            <a:picLocks noRot="1" noChangeAspect="1"/>
          </p:cNvPicPr>
          <p:nvPr>
            <a:wavAudioFile r:embed="rId2" name="~PP3360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DMJLD9H2\MC900191649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206" y="1847276"/>
            <a:ext cx="4671588" cy="403181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dirty="0" smtClean="0"/>
              <a:t>к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апу́ст</a:t>
            </a:r>
            <a:r>
              <a:rPr lang="ru-RU" sz="4400" u="sng" noProof="0" dirty="0" smtClean="0">
                <a:solidFill>
                  <a:schemeClr val="tx1"/>
                </a:solidFill>
              </a:rPr>
              <a:t>а</a:t>
            </a: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82.WAV">
            <a:hlinkClick r:id="" action="ppaction://media"/>
          </p:cNvPr>
          <p:cNvPicPr>
            <a:picLocks noRot="1" noChangeAspect="1"/>
          </p:cNvPicPr>
          <p:nvPr>
            <a:wavAudioFile r:embed="rId2" name="~PP8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100" name="Picture 4" descr="C:\Users\Owner\AppData\Local\Microsoft\Windows\Temporary Internet Files\Content.IE5\DSO38UR8\MC9002375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3" y="2395395"/>
            <a:ext cx="2880320" cy="295362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183569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dirty="0" smtClean="0"/>
              <a:t>морко́вк</a:t>
            </a:r>
            <a:r>
              <a:rPr lang="ru-RU" sz="4400" u="sng" dirty="0" smtClean="0">
                <a:solidFill>
                  <a:schemeClr val="tx1"/>
                </a:solidFill>
              </a:rPr>
              <a:t>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072.WAV">
            <a:hlinkClick r:id="" action="ppaction://media"/>
          </p:cNvPr>
          <p:cNvPicPr>
            <a:picLocks noRot="1" noChangeAspect="1"/>
          </p:cNvPicPr>
          <p:nvPr>
            <a:wavAudioFile r:embed="rId2" name="~PP107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DMJLD9H2\MC90027219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687878"/>
            <a:ext cx="3168352" cy="2534994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u="sng" noProof="0" dirty="0" smtClean="0"/>
              <a:t>горо́х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95736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1406.WAV">
            <a:hlinkClick r:id="" action="ppaction://media"/>
          </p:cNvPr>
          <p:cNvPicPr>
            <a:picLocks noRot="1" noChangeAspect="1"/>
          </p:cNvPicPr>
          <p:nvPr>
            <a:wavAudioFile r:embed="rId2" name="~PP1406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Owner\AppData\Local\Microsoft\Windows\Temporary Internet Files\Content.IE5\438JGAQ7\MC9000301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20888"/>
            <a:ext cx="2824789" cy="2927406"/>
          </a:xfrm>
          <a:prstGeom prst="rect">
            <a:avLst/>
          </a:prstGeom>
          <a:noFill/>
        </p:spPr>
      </p:pic>
      <p:pic>
        <p:nvPicPr>
          <p:cNvPr id="5" name="Picture 8" descr="C:\Users\Owner\AppData\Local\Microsoft\Windows\Temporary Internet Files\Content.IE5\HWHQI868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636912"/>
            <a:ext cx="1478733" cy="252591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/>
              <a:t> </a:t>
            </a:r>
            <a:r>
              <a:rPr lang="ru-RU" sz="4400" u="sng" dirty="0" smtClean="0"/>
              <a:t>п</a:t>
            </a:r>
            <a:r>
              <a:rPr lang="ru-RU" sz="4400" u="sng" noProof="0" dirty="0" smtClean="0"/>
              <a:t>етру́шк</a:t>
            </a:r>
            <a:r>
              <a:rPr lang="ru-RU" sz="4400" u="sng" dirty="0" smtClean="0">
                <a:solidFill>
                  <a:schemeClr val="tx1"/>
                </a:solidFill>
              </a:rPr>
              <a:t>а</a:t>
            </a:r>
            <a:r>
              <a:rPr kumimoji="0" lang="ru-RU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свёкл</a:t>
            </a:r>
            <a:r>
              <a:rPr lang="ru-RU" sz="4400" u="sng" noProof="0" dirty="0" smtClean="0">
                <a:solidFill>
                  <a:schemeClr val="tx1"/>
                </a:solidFill>
              </a:rPr>
              <a:t>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87624" y="62068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3176.WAV">
            <a:hlinkClick r:id="" action="ppaction://media"/>
          </p:cNvPr>
          <p:cNvPicPr>
            <a:picLocks noRot="1" noChangeAspect="1"/>
          </p:cNvPicPr>
          <p:nvPr>
            <a:wavAudioFile r:embed="rId2" name="~PP3176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ОХ!...</a:t>
            </a:r>
            <a:endParaRPr lang="en-US" sz="6600" dirty="0"/>
          </a:p>
        </p:txBody>
      </p:sp>
      <p:pic>
        <p:nvPicPr>
          <p:cNvPr id="6" name="~PP1529.WAV">
            <a:hlinkClick r:id="" action="ppaction://media"/>
          </p:cNvPr>
          <p:cNvPicPr>
            <a:picLocks noRot="1" noChangeAspect="1"/>
          </p:cNvPicPr>
          <p:nvPr>
            <a:wavAudioFile r:embed="rId1" name="~PP152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суп овощно́й оказа́лся не плох!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0" name="Picture 2" descr="C:\Users\Owner\AppData\Local\Microsoft\Windows\Temporary Internet Files\Content.IE5\438JGAQ7\MC9000901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08920"/>
            <a:ext cx="3166683" cy="2561358"/>
          </a:xfrm>
          <a:prstGeom prst="rect">
            <a:avLst/>
          </a:prstGeom>
          <a:noFill/>
        </p:spPr>
      </p:pic>
      <p:pic>
        <p:nvPicPr>
          <p:cNvPr id="8" name="Picture 4" descr="C:\Users\Owner\AppData\Local\Microsoft\Windows\Temporary Internet Files\Content.IE5\DSO38UR8\MC9003474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844824"/>
            <a:ext cx="1594308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733256"/>
            <a:ext cx="66079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the vegetable soup turned out not bad!</a:t>
            </a:r>
          </a:p>
          <a:p>
            <a:endParaRPr lang="en-US" dirty="0"/>
          </a:p>
        </p:txBody>
      </p:sp>
      <p:pic>
        <p:nvPicPr>
          <p:cNvPr id="9" name="~PP3127.WAV">
            <a:hlinkClick r:id="" action="ppaction://media"/>
          </p:cNvPr>
          <p:cNvPicPr>
            <a:picLocks noRot="1" noChangeAspect="1"/>
          </p:cNvPicPr>
          <p:nvPr>
            <a:wavAudioFile r:embed="rId1" name="~PP312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IE5\7QBUQL35\MP900448302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181993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Коне́ц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6656784" cy="1270992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 вы́учили назва́ния всех овоще́й? </a:t>
            </a:r>
          </a:p>
          <a:p>
            <a:r>
              <a:rPr lang="ru-RU" dirty="0" smtClean="0"/>
              <a:t>Молоде́ц!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149080"/>
            <a:ext cx="6696744" cy="830997"/>
          </a:xfrm>
          <a:prstGeom prst="rect">
            <a:avLst/>
          </a:prstGeom>
          <a:solidFill>
            <a:srgbClr val="00B050"/>
          </a:solidFill>
          <a:ln w="254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Did you learn the names of all the vegetables?</a:t>
            </a:r>
          </a:p>
          <a:p>
            <a:pPr algn="ctr"/>
            <a:r>
              <a:rPr lang="en-US" sz="2400" dirty="0" smtClean="0"/>
              <a:t>Way to go!</a:t>
            </a:r>
            <a:endParaRPr lang="en-US" sz="2400" dirty="0"/>
          </a:p>
        </p:txBody>
      </p:sp>
      <p:pic>
        <p:nvPicPr>
          <p:cNvPr id="8" name="~PP4045.WAV">
            <a:hlinkClick r:id="" action="ppaction://media"/>
          </p:cNvPr>
          <p:cNvPicPr>
            <a:picLocks noRot="1" noChangeAspect="1"/>
          </p:cNvPicPr>
          <p:nvPr>
            <a:wavAudioFile r:embed="rId1" name="~PP404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«О́вощи»</a:t>
            </a:r>
            <a:br>
              <a:rPr lang="ru-RU" dirty="0" smtClean="0"/>
            </a:br>
            <a:r>
              <a:rPr lang="ru-RU" dirty="0" smtClean="0"/>
              <a:t>стихи́ Юлиа́на Ту́вима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330824" cy="3951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Хозя́йка одна́жды с база́ра пришла́,</a:t>
            </a:r>
            <a:br>
              <a:rPr lang="ru-RU" dirty="0" smtClean="0"/>
            </a:br>
            <a:r>
              <a:rPr lang="ru-RU" dirty="0" smtClean="0"/>
              <a:t>Хозя́йка с база́ра домо́й принесла́:</a:t>
            </a:r>
            <a:br>
              <a:rPr lang="ru-RU" dirty="0" smtClean="0"/>
            </a:br>
            <a:r>
              <a:rPr lang="ru-RU" dirty="0" smtClean="0"/>
              <a:t>Карто́шку,</a:t>
            </a:r>
            <a:br>
              <a:rPr lang="ru-RU" dirty="0" smtClean="0"/>
            </a:br>
            <a:r>
              <a:rPr lang="ru-RU" dirty="0" smtClean="0"/>
              <a:t>Капу́́́́сту,</a:t>
            </a:r>
            <a:br>
              <a:rPr lang="ru-RU" dirty="0" smtClean="0"/>
            </a:br>
            <a:r>
              <a:rPr lang="ru-RU" dirty="0" smtClean="0"/>
              <a:t>Морко́вку,</a:t>
            </a:r>
            <a:br>
              <a:rPr lang="ru-RU" dirty="0" smtClean="0"/>
            </a:br>
            <a:r>
              <a:rPr lang="ru-RU" dirty="0" smtClean="0"/>
              <a:t>Горо́х,</a:t>
            </a:r>
            <a:br>
              <a:rPr lang="ru-RU" dirty="0" smtClean="0"/>
            </a:br>
            <a:r>
              <a:rPr lang="ru-RU" dirty="0" smtClean="0"/>
              <a:t>Петру́шку и свёклу.</a:t>
            </a:r>
            <a:br>
              <a:rPr lang="ru-RU" dirty="0" smtClean="0"/>
            </a:br>
            <a:r>
              <a:rPr lang="ru-RU" dirty="0" smtClean="0"/>
              <a:t>Ох!...</a:t>
            </a:r>
            <a:br>
              <a:rPr lang="ru-RU" dirty="0" smtClean="0"/>
            </a:br>
            <a:r>
              <a:rPr lang="ru-RU" dirty="0" smtClean="0"/>
              <a:t>Вот о́вощи спор завели́ на столе́ -</a:t>
            </a:r>
            <a:br>
              <a:rPr lang="ru-RU" dirty="0" smtClean="0"/>
            </a:br>
            <a:r>
              <a:rPr lang="ru-RU" dirty="0" smtClean="0"/>
              <a:t>Кто лу́чше, вкусне́й и нужне́й на земле́:</a:t>
            </a:r>
            <a:br>
              <a:rPr lang="ru-RU" dirty="0" smtClean="0"/>
            </a:br>
            <a:r>
              <a:rPr lang="ru-RU" dirty="0" smtClean="0"/>
              <a:t>Карто́шка?</a:t>
            </a:r>
            <a:br>
              <a:rPr lang="ru-RU" dirty="0" smtClean="0"/>
            </a:br>
            <a:r>
              <a:rPr lang="ru-RU" dirty="0" smtClean="0"/>
              <a:t>Капу́ста?</a:t>
            </a:r>
            <a:br>
              <a:rPr lang="ru-RU" dirty="0" smtClean="0"/>
            </a:br>
            <a:r>
              <a:rPr lang="ru-RU" dirty="0" smtClean="0"/>
              <a:t>Морко́вка?,</a:t>
            </a:r>
            <a:br>
              <a:rPr lang="ru-RU" dirty="0" smtClean="0"/>
            </a:br>
            <a:r>
              <a:rPr lang="ru-RU" dirty="0" smtClean="0"/>
              <a:t>Горо́х?</a:t>
            </a:r>
            <a:br>
              <a:rPr lang="ru-RU" dirty="0" smtClean="0"/>
            </a:br>
            <a:r>
              <a:rPr lang="ru-RU" dirty="0" smtClean="0"/>
              <a:t>Петру́шку иль свёклу?</a:t>
            </a:r>
            <a:br>
              <a:rPr lang="ru-RU" dirty="0" smtClean="0"/>
            </a:br>
            <a:r>
              <a:rPr lang="ru-RU" dirty="0" smtClean="0"/>
              <a:t>Ох!...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47455" cy="3951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Хозя́йка тем вре́менем но́жик взяла́</a:t>
            </a:r>
            <a:br>
              <a:rPr lang="ru-RU" dirty="0" smtClean="0"/>
            </a:br>
            <a:r>
              <a:rPr lang="ru-RU" dirty="0" smtClean="0"/>
              <a:t>И но́жиком э́тим кроши́ть начала́:</a:t>
            </a:r>
            <a:br>
              <a:rPr lang="ru-RU" dirty="0" smtClean="0"/>
            </a:br>
            <a:r>
              <a:rPr lang="ru-RU" dirty="0" smtClean="0"/>
              <a:t>Карто́шку,</a:t>
            </a:r>
            <a:br>
              <a:rPr lang="ru-RU" dirty="0" smtClean="0"/>
            </a:br>
            <a:r>
              <a:rPr lang="ru-RU" dirty="0" smtClean="0"/>
              <a:t>Капу́сту,</a:t>
            </a:r>
            <a:br>
              <a:rPr lang="ru-RU" dirty="0" smtClean="0"/>
            </a:br>
            <a:r>
              <a:rPr lang="ru-RU" dirty="0" smtClean="0"/>
              <a:t>Морко́вку,</a:t>
            </a:r>
            <a:br>
              <a:rPr lang="ru-RU" dirty="0" smtClean="0"/>
            </a:br>
            <a:r>
              <a:rPr lang="ru-RU" dirty="0" smtClean="0"/>
              <a:t>Горо́х,</a:t>
            </a:r>
            <a:br>
              <a:rPr lang="ru-RU" dirty="0" smtClean="0"/>
            </a:br>
            <a:r>
              <a:rPr lang="ru-RU" dirty="0" smtClean="0"/>
              <a:t>Петру́шку и свёклу.</a:t>
            </a:r>
            <a:br>
              <a:rPr lang="ru-RU" dirty="0" smtClean="0"/>
            </a:br>
            <a:r>
              <a:rPr lang="ru-RU" dirty="0" smtClean="0"/>
              <a:t>Ох!...</a:t>
            </a:r>
            <a:br>
              <a:rPr lang="ru-RU" dirty="0" smtClean="0"/>
            </a:br>
            <a:r>
              <a:rPr lang="ru-RU" dirty="0" smtClean="0"/>
              <a:t>Накры́тые кры́шкой, в ду́шном горшке́</a:t>
            </a:r>
            <a:br>
              <a:rPr lang="ru-RU" dirty="0" smtClean="0"/>
            </a:br>
            <a:r>
              <a:rPr lang="ru-RU" dirty="0" smtClean="0"/>
              <a:t>Кипе́ли, кипе́ли в круто́м кипятке́:</a:t>
            </a:r>
            <a:br>
              <a:rPr lang="ru-RU" dirty="0" smtClean="0"/>
            </a:br>
            <a:r>
              <a:rPr lang="ru-RU" dirty="0" smtClean="0"/>
              <a:t>Карто́шка,</a:t>
            </a:r>
            <a:br>
              <a:rPr lang="ru-RU" dirty="0" smtClean="0"/>
            </a:br>
            <a:r>
              <a:rPr lang="ru-RU" dirty="0" smtClean="0"/>
              <a:t>Капу́ста,</a:t>
            </a:r>
            <a:br>
              <a:rPr lang="ru-RU" dirty="0" smtClean="0"/>
            </a:br>
            <a:r>
              <a:rPr lang="ru-RU" dirty="0" smtClean="0"/>
              <a:t>Морко́вка,</a:t>
            </a:r>
            <a:br>
              <a:rPr lang="ru-RU" dirty="0" smtClean="0"/>
            </a:br>
            <a:r>
              <a:rPr lang="ru-RU" dirty="0" smtClean="0"/>
              <a:t>Горо́х,</a:t>
            </a:r>
            <a:br>
              <a:rPr lang="ru-RU" dirty="0" smtClean="0"/>
            </a:br>
            <a:r>
              <a:rPr lang="ru-RU" dirty="0" smtClean="0"/>
              <a:t>Петру́шка и свёкла.</a:t>
            </a:r>
            <a:br>
              <a:rPr lang="ru-RU" dirty="0" smtClean="0"/>
            </a:br>
            <a:r>
              <a:rPr lang="ru-RU" dirty="0" smtClean="0"/>
              <a:t>Ох!...</a:t>
            </a:r>
            <a:br>
              <a:rPr lang="ru-RU" dirty="0" smtClean="0"/>
            </a:br>
            <a:r>
              <a:rPr lang="ru-RU" dirty="0" smtClean="0"/>
              <a:t>И суп овощно́й оказа́лся не плох!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6093296"/>
            <a:ext cx="266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by Lonny Harrison</a:t>
            </a:r>
            <a:endParaRPr lang="en-US" dirty="0"/>
          </a:p>
        </p:txBody>
      </p:sp>
      <p:pic>
        <p:nvPicPr>
          <p:cNvPr id="9" name="~PP424.WAV">
            <a:hlinkClick r:id="" action="ppaction://media"/>
          </p:cNvPr>
          <p:cNvPicPr>
            <a:picLocks noRot="1" noChangeAspect="1"/>
          </p:cNvPicPr>
          <p:nvPr>
            <a:wavAudioFile r:embed="rId1" name="~PP42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Э́то свёкла</a:t>
            </a:r>
            <a:endParaRPr lang="en-US" dirty="0"/>
          </a:p>
        </p:txBody>
      </p:sp>
      <p:pic>
        <p:nvPicPr>
          <p:cNvPr id="6152" name="Picture 8" descr="C:\Users\Owner\AppData\Local\Microsoft\Windows\Temporary Internet Files\Content.IE5\HWHQI868\MC9002153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3808" y="2166041"/>
            <a:ext cx="2074295" cy="3543234"/>
          </a:xfrm>
          <a:prstGeom prst="rect">
            <a:avLst/>
          </a:prstGeom>
          <a:noFill/>
        </p:spPr>
      </p:pic>
      <p:pic>
        <p:nvPicPr>
          <p:cNvPr id="6" name="~PP2206.WAV">
            <a:hlinkClick r:id="" action="ppaction://media"/>
          </p:cNvPr>
          <p:cNvPicPr>
            <a:picLocks noRot="1" noChangeAspect="1"/>
          </p:cNvPicPr>
          <p:nvPr>
            <a:wavAudioFile r:embed="rId1" name="~PP220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448272"/>
          </a:xfr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Тепе́рь послу́шаем стихи́</a:t>
            </a:r>
            <a:br>
              <a:rPr lang="ru-RU" sz="3600" dirty="0" smtClean="0"/>
            </a:br>
            <a:r>
              <a:rPr lang="ru-RU" sz="3600" dirty="0" smtClean="0"/>
              <a:t> Юлиа́на Ту́вима</a:t>
            </a:r>
            <a:r>
              <a:rPr lang="en-US" sz="3600" dirty="0" smtClean="0"/>
              <a:t>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вы́учим назва́ния овоще́й </a:t>
            </a:r>
            <a:br>
              <a:rPr lang="ru-RU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656784" cy="1752600"/>
          </a:xfrm>
        </p:spPr>
        <p:txBody>
          <a:bodyPr/>
          <a:lstStyle/>
          <a:p>
            <a:r>
              <a:rPr lang="en-US" dirty="0" smtClean="0"/>
              <a:t>Now, let’s listen to </a:t>
            </a:r>
            <a:r>
              <a:rPr lang="en-US" dirty="0" err="1" smtClean="0"/>
              <a:t>Yulian</a:t>
            </a:r>
            <a:r>
              <a:rPr lang="en-US" dirty="0" smtClean="0"/>
              <a:t> </a:t>
            </a:r>
            <a:r>
              <a:rPr lang="en-US" dirty="0" err="1" smtClean="0"/>
              <a:t>Tuvim’s</a:t>
            </a:r>
            <a:r>
              <a:rPr lang="en-US" dirty="0" smtClean="0"/>
              <a:t> poem</a:t>
            </a:r>
            <a:endParaRPr lang="ru-RU" dirty="0" smtClean="0"/>
          </a:p>
          <a:p>
            <a:r>
              <a:rPr lang="en-US" dirty="0" smtClean="0"/>
              <a:t>and learn the names of the vegetables</a:t>
            </a:r>
            <a:endParaRPr lang="en-US" dirty="0"/>
          </a:p>
        </p:txBody>
      </p:sp>
      <p:pic>
        <p:nvPicPr>
          <p:cNvPr id="6" name="~PP168.WAV">
            <a:hlinkClick r:id="" action="ppaction://media"/>
          </p:cNvPr>
          <p:cNvPicPr>
            <a:picLocks noRot="1" noChangeAspect="1"/>
          </p:cNvPicPr>
          <p:nvPr>
            <a:wavAudioFile r:embed="rId1" name="~PP16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458</Words>
  <Application>Microsoft Office PowerPoint</Application>
  <PresentationFormat>On-screen Show (4:3)</PresentationFormat>
  <Paragraphs>190</Paragraphs>
  <Slides>78</Slides>
  <Notes>78</Notes>
  <HiddenSlides>0</HiddenSlides>
  <MMClips>78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О́ВОЩИ </vt:lpstr>
      <vt:lpstr>Вы зна́ете э́ти о́вощи?</vt:lpstr>
      <vt:lpstr>Э́то карто́шка</vt:lpstr>
      <vt:lpstr>Э́то капу́ста</vt:lpstr>
      <vt:lpstr>Э́то морко́вка</vt:lpstr>
      <vt:lpstr>Э́то горо́х</vt:lpstr>
      <vt:lpstr>Э́то петру́шка</vt:lpstr>
      <vt:lpstr>Э́то свёкла</vt:lpstr>
      <vt:lpstr>Тепе́рь послу́шаем стихи́  Юлиа́на Ту́вима, и вы́учим назва́ния овоще́й  </vt:lpstr>
      <vt:lpstr> Хозя́йка одна́жды с база́ра пришла́, </vt:lpstr>
      <vt:lpstr> Хозя́йка с база́ра домо́й принесла́: </vt:lpstr>
      <vt:lpstr>карто́шку</vt:lpstr>
      <vt:lpstr>капу́сту</vt:lpstr>
      <vt:lpstr>морко́вку</vt:lpstr>
      <vt:lpstr>горо́х</vt:lpstr>
      <vt:lpstr>петру́шку и свёклу</vt:lpstr>
      <vt:lpstr>Slide 17</vt:lpstr>
      <vt:lpstr>Вот о́вощи спор завели́ на столе́ -</vt:lpstr>
      <vt:lpstr> Кто лу́чше, вкусне́й и нужне́й на земле́: </vt:lpstr>
      <vt:lpstr>карто́шка?</vt:lpstr>
      <vt:lpstr>капу́ста?</vt:lpstr>
      <vt:lpstr>морко́вка?</vt:lpstr>
      <vt:lpstr>горо́х?</vt:lpstr>
      <vt:lpstr>петру́шка иль свёкла?</vt:lpstr>
      <vt:lpstr>Slide 25</vt:lpstr>
      <vt:lpstr> Хозя́йка тем вре́менем но́жик взяла́ </vt:lpstr>
      <vt:lpstr>И но́жиком э́тим кроши́ть начала́:</vt:lpstr>
      <vt:lpstr>карто́шку</vt:lpstr>
      <vt:lpstr>капу́сту</vt:lpstr>
      <vt:lpstr>морко́вку</vt:lpstr>
      <vt:lpstr>горо́х</vt:lpstr>
      <vt:lpstr>петру́шку и свёклу</vt:lpstr>
      <vt:lpstr>Slide 33</vt:lpstr>
      <vt:lpstr> Накры́тые кры́шкой, в ду́шном горшке́ </vt:lpstr>
      <vt:lpstr>Кипе́ли, кипе́ли в круто́м кипятке́:</vt:lpstr>
      <vt:lpstr>карто́шка</vt:lpstr>
      <vt:lpstr>капу́ста</vt:lpstr>
      <vt:lpstr>морко́вка</vt:lpstr>
      <vt:lpstr>горо́х</vt:lpstr>
      <vt:lpstr>петру́шка и свёкла</vt:lpstr>
      <vt:lpstr>Slide 41</vt:lpstr>
      <vt:lpstr> И суп овощно́й оказа́лся не плох! </vt:lpstr>
      <vt:lpstr>Ва́ша о́чередь!</vt:lpstr>
      <vt:lpstr> Хозя́йка одна́жды с база́ра пришла́, </vt:lpstr>
      <vt:lpstr> Хозя́йка с база́ра домо́й принесла́: </vt:lpstr>
      <vt:lpstr>________</vt:lpstr>
      <vt:lpstr>Slide 47</vt:lpstr>
      <vt:lpstr>Slide 48</vt:lpstr>
      <vt:lpstr>Slide 49</vt:lpstr>
      <vt:lpstr>Slide 50</vt:lpstr>
      <vt:lpstr>Slide 51</vt:lpstr>
      <vt:lpstr>Вот о́вощи спор завели́ на столе́ -</vt:lpstr>
      <vt:lpstr> Кто лу́чше, вкусне́й и нужне́й на земле́: </vt:lpstr>
      <vt:lpstr>________</vt:lpstr>
      <vt:lpstr>Slide 55</vt:lpstr>
      <vt:lpstr>Slide 56</vt:lpstr>
      <vt:lpstr>Slide 57</vt:lpstr>
      <vt:lpstr>Slide 58</vt:lpstr>
      <vt:lpstr>Slide 59</vt:lpstr>
      <vt:lpstr> Хозя́йка тем вре́менем но́жик взяла́ </vt:lpstr>
      <vt:lpstr>И но́жиком э́тим кроши́ть начала́:</vt:lpstr>
      <vt:lpstr>________</vt:lpstr>
      <vt:lpstr>Slide 63</vt:lpstr>
      <vt:lpstr>Slide 64</vt:lpstr>
      <vt:lpstr>Slide 65</vt:lpstr>
      <vt:lpstr>Slide 66</vt:lpstr>
      <vt:lpstr>Slide 67</vt:lpstr>
      <vt:lpstr> Накры́тые кры́шкой, в ду́шном горшке́ </vt:lpstr>
      <vt:lpstr>Кипе́ли, кипе́ли в круто́м кипятке́:</vt:lpstr>
      <vt:lpstr>________</vt:lpstr>
      <vt:lpstr>Slide 71</vt:lpstr>
      <vt:lpstr>Slide 72</vt:lpstr>
      <vt:lpstr>Slide 73</vt:lpstr>
      <vt:lpstr>Slide 74</vt:lpstr>
      <vt:lpstr>Slide 75</vt:lpstr>
      <vt:lpstr> И суп овощно́й оказа́лся не плох! </vt:lpstr>
      <vt:lpstr>Коне́ц!</vt:lpstr>
      <vt:lpstr>«О́вощи» стихи́ Юлиа́на Ту́вима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рынке</dc:title>
  <dc:creator>Lonny Harrison</dc:creator>
  <cp:lastModifiedBy>Lonny Harrison</cp:lastModifiedBy>
  <cp:revision>31</cp:revision>
  <dcterms:created xsi:type="dcterms:W3CDTF">2012-08-28T19:12:21Z</dcterms:created>
  <dcterms:modified xsi:type="dcterms:W3CDTF">2012-09-25T21:21:34Z</dcterms:modified>
</cp:coreProperties>
</file>