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2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F969-3195-483A-BBBB-066547713F1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76B7-77D8-43CE-8174-AAEC601B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3243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 b="3"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673CDAC-113D-7846-888B-ADFCE71EF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 b="3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FBD8A2-5E14-0641-889F-D78FB87EB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 b="3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111A271-BE4F-4045-96C8-12F2608631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 b="3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D49489-38BD-4FB8-832E-3B5D4316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384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39414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3260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8807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0771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padrino</dc:creator>
  <cp:lastModifiedBy>susan padrino</cp:lastModifiedBy>
  <cp:revision>1</cp:revision>
  <dcterms:created xsi:type="dcterms:W3CDTF">2020-11-11T00:30:04Z</dcterms:created>
  <dcterms:modified xsi:type="dcterms:W3CDTF">2020-11-11T01:20:03Z</dcterms:modified>
</cp:coreProperties>
</file>