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9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3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12/16/2011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Match The Major</a:t>
            </a:r>
            <a:endParaRPr lang="en-US" b="1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Mick </a:t>
            </a:r>
            <a:r>
              <a:rPr lang="en-US" b="1" dirty="0" err="1" smtClean="0">
                <a:latin typeface="American Typewriter"/>
                <a:cs typeface="American Typewriter"/>
              </a:rPr>
              <a:t>Jagger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The Rolling Stones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0" y="1168400"/>
            <a:ext cx="4203700" cy="5080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990600" y="3352800"/>
            <a:ext cx="6400800" cy="1752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merican Typewriter"/>
                <a:ea typeface="+mn-ea"/>
                <a:cs typeface="American Typewriter"/>
              </a:rPr>
              <a:t>Economics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erican Typewriter"/>
              <a:ea typeface="+mn-ea"/>
              <a:cs typeface="American Typewriter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Brooke Shields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Actress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990600" y="3352800"/>
            <a:ext cx="6400800" cy="1752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merican Typewriter"/>
                <a:ea typeface="+mn-ea"/>
                <a:cs typeface="American Typewriter"/>
              </a:rPr>
              <a:t>French Lit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erican Typewriter"/>
              <a:ea typeface="+mn-ea"/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143000"/>
            <a:ext cx="4203700" cy="5080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Michael Jordan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NBA Hall of Famer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990600" y="3352800"/>
            <a:ext cx="6400800" cy="1752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merican Typewriter"/>
                <a:ea typeface="+mn-ea"/>
                <a:cs typeface="American Typewriter"/>
              </a:rPr>
              <a:t>Mathematics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erican Typewriter"/>
              <a:ea typeface="+mn-ea"/>
              <a:cs typeface="American Typewrit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143000"/>
            <a:ext cx="4203700" cy="5080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Kurt Vonnegut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Author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990600" y="3352800"/>
            <a:ext cx="6400800" cy="1752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merican Typewriter"/>
                <a:ea typeface="+mn-ea"/>
                <a:cs typeface="American Typewriter"/>
              </a:rPr>
              <a:t>Anthropology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erican Typewriter"/>
              <a:ea typeface="+mn-ea"/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191000" y="1143000"/>
            <a:ext cx="4203700" cy="5080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Brad Pitt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Actor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990600" y="3352800"/>
            <a:ext cx="6400800" cy="1752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merican Typewriter"/>
                <a:ea typeface="+mn-ea"/>
                <a:cs typeface="American Typewriter"/>
              </a:rPr>
              <a:t>Journalism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erican Typewriter"/>
              <a:ea typeface="+mn-ea"/>
              <a:cs typeface="American Typewrit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8021" r="6952"/>
          <a:stretch>
            <a:fillRect/>
          </a:stretch>
        </p:blipFill>
        <p:spPr>
          <a:xfrm>
            <a:off x="4267200" y="1143000"/>
            <a:ext cx="4038600" cy="5080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Alan Greenspan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Economist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990600" y="3352800"/>
            <a:ext cx="6400800" cy="1752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merican Typewriter"/>
                <a:ea typeface="+mn-ea"/>
                <a:cs typeface="American Typewriter"/>
              </a:rPr>
              <a:t>Music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erican Typewriter"/>
              <a:ea typeface="+mn-ea"/>
              <a:cs typeface="American Typewrit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143000"/>
            <a:ext cx="4203700" cy="5080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8229600" cy="441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merican Typewriter"/>
                <a:cs typeface="American Typewriter"/>
              </a:rPr>
              <a:t>Paul Newman - </a:t>
            </a:r>
            <a:r>
              <a:rPr lang="en-US" sz="2800" b="1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  <a:t>Majored in economics</a:t>
            </a:r>
            <a:r>
              <a:rPr lang="en-US" sz="2800" b="1" dirty="0" smtClean="0">
                <a:latin typeface="American Typewriter"/>
                <a:cs typeface="American Typewriter"/>
              </a:rPr>
              <a:t/>
            </a:r>
            <a:br>
              <a:rPr lang="en-US" sz="2800" b="1" dirty="0" smtClean="0">
                <a:latin typeface="American Typewriter"/>
                <a:cs typeface="American Typewriter"/>
              </a:rPr>
            </a:br>
            <a:r>
              <a:rPr lang="en-US" sz="2800" b="1" dirty="0" smtClean="0">
                <a:latin typeface="American Typewriter"/>
                <a:cs typeface="American Typewriter"/>
              </a:rPr>
              <a:t/>
            </a:r>
            <a:br>
              <a:rPr lang="en-US" sz="2800" b="1" dirty="0" smtClean="0">
                <a:latin typeface="American Typewriter"/>
                <a:cs typeface="American Typewriter"/>
              </a:rPr>
            </a:br>
            <a:r>
              <a:rPr lang="en-US" sz="2800" b="1" dirty="0" err="1" smtClean="0">
                <a:latin typeface="American Typewriter"/>
                <a:cs typeface="American Typewriter"/>
              </a:rPr>
              <a:t>Thurgood</a:t>
            </a:r>
            <a:r>
              <a:rPr lang="en-US" sz="2800" b="1" dirty="0" smtClean="0">
                <a:latin typeface="American Typewriter"/>
                <a:cs typeface="American Typewriter"/>
              </a:rPr>
              <a:t> Marshall - </a:t>
            </a:r>
            <a:r>
              <a:rPr lang="en-US" sz="2800" b="1" dirty="0" smtClean="0">
                <a:solidFill>
                  <a:srgbClr val="F3A447"/>
                </a:solidFill>
                <a:latin typeface="American Typewriter"/>
                <a:cs typeface="American Typewriter"/>
              </a:rPr>
              <a:t>Studied dentistry</a:t>
            </a:r>
            <a:r>
              <a:rPr lang="en-US" sz="2800" b="1" dirty="0" smtClean="0">
                <a:latin typeface="American Typewriter"/>
                <a:cs typeface="American Typewriter"/>
              </a:rPr>
              <a:t/>
            </a:r>
            <a:br>
              <a:rPr lang="en-US" sz="2800" b="1" dirty="0" smtClean="0">
                <a:latin typeface="American Typewriter"/>
                <a:cs typeface="American Typewriter"/>
              </a:rPr>
            </a:br>
            <a:r>
              <a:rPr lang="en-US" sz="2800" b="1" dirty="0" smtClean="0">
                <a:latin typeface="American Typewriter"/>
                <a:cs typeface="American Typewriter"/>
              </a:rPr>
              <a:t/>
            </a:r>
            <a:br>
              <a:rPr lang="en-US" sz="2800" b="1" dirty="0" smtClean="0">
                <a:latin typeface="American Typewriter"/>
                <a:cs typeface="American Typewriter"/>
              </a:rPr>
            </a:br>
            <a:r>
              <a:rPr lang="en-US" sz="2800" b="1" dirty="0" smtClean="0">
                <a:latin typeface="American Typewriter"/>
                <a:cs typeface="American Typewriter"/>
              </a:rPr>
              <a:t>Oprah Winfrey - </a:t>
            </a:r>
            <a:r>
              <a:rPr lang="en-US" sz="2800" b="1" dirty="0" smtClean="0">
                <a:solidFill>
                  <a:srgbClr val="F3A447"/>
                </a:solidFill>
                <a:latin typeface="American Typewriter"/>
                <a:cs typeface="American Typewriter"/>
              </a:rPr>
              <a:t>Majored in Speech/Drama</a:t>
            </a:r>
            <a:r>
              <a:rPr lang="en-US" sz="2800" b="1" dirty="0" smtClean="0">
                <a:latin typeface="American Typewriter"/>
                <a:cs typeface="American Typewriter"/>
              </a:rPr>
              <a:t/>
            </a:r>
            <a:br>
              <a:rPr lang="en-US" sz="2800" b="1" dirty="0" smtClean="0">
                <a:latin typeface="American Typewriter"/>
                <a:cs typeface="American Typewriter"/>
              </a:rPr>
            </a:br>
            <a:r>
              <a:rPr lang="en-US" sz="2800" b="1" dirty="0" smtClean="0">
                <a:latin typeface="American Typewriter"/>
                <a:cs typeface="American Typewriter"/>
              </a:rPr>
              <a:t/>
            </a:r>
            <a:br>
              <a:rPr lang="en-US" sz="2800" b="1" dirty="0" smtClean="0">
                <a:latin typeface="American Typewriter"/>
                <a:cs typeface="American Typewriter"/>
              </a:rPr>
            </a:br>
            <a:r>
              <a:rPr lang="en-US" sz="2800" b="1" dirty="0" smtClean="0">
                <a:latin typeface="American Typewriter"/>
                <a:cs typeface="American Typewriter"/>
              </a:rPr>
              <a:t>Ashton </a:t>
            </a:r>
            <a:r>
              <a:rPr lang="en-US" sz="2800" b="1" dirty="0" err="1" smtClean="0">
                <a:latin typeface="American Typewriter"/>
                <a:cs typeface="American Typewriter"/>
              </a:rPr>
              <a:t>Kutcher</a:t>
            </a:r>
            <a:r>
              <a:rPr lang="en-US" sz="2800" b="1" dirty="0" smtClean="0">
                <a:latin typeface="American Typewriter"/>
                <a:cs typeface="American Typewriter"/>
              </a:rPr>
              <a:t> - </a:t>
            </a:r>
            <a:r>
              <a:rPr lang="en-US" sz="2800" b="1" dirty="0" smtClean="0">
                <a:solidFill>
                  <a:srgbClr val="F3A447"/>
                </a:solidFill>
                <a:latin typeface="American Typewriter"/>
                <a:cs typeface="American Typewriter"/>
              </a:rPr>
              <a:t>Majored in biochemical 				  engineering </a:t>
            </a:r>
            <a:br>
              <a:rPr lang="en-US" sz="2800" b="1" dirty="0" smtClean="0">
                <a:solidFill>
                  <a:srgbClr val="F3A447"/>
                </a:solidFill>
                <a:latin typeface="American Typewriter"/>
                <a:cs typeface="American Typewriter"/>
              </a:rPr>
            </a:br>
            <a:r>
              <a:rPr lang="en-US" sz="2800" b="1" dirty="0" smtClean="0">
                <a:solidFill>
                  <a:srgbClr val="F3A447"/>
                </a:solidFill>
                <a:latin typeface="American Typewriter"/>
                <a:cs typeface="American Typewriter"/>
              </a:rPr>
              <a:t>			  </a:t>
            </a:r>
            <a:r>
              <a:rPr lang="en-US" sz="2800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(University of Iowa)</a:t>
            </a:r>
            <a:endParaRPr lang="en-US" sz="2800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251335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B4DB3A-C1C4-465B-9355-C0B33B7AA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TS010251335.potx</Template>
  <TotalTime>0</TotalTime>
  <Words>47</Words>
  <Application>Microsoft Office PowerPoint</Application>
  <PresentationFormat>On-screen Show (4:3)</PresentationFormat>
  <Paragraphs>28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TS010251335</vt:lpstr>
      <vt:lpstr>Match The Major</vt:lpstr>
      <vt:lpstr>Mick Jagger</vt:lpstr>
      <vt:lpstr>Brooke Shields</vt:lpstr>
      <vt:lpstr>Michael Jordan</vt:lpstr>
      <vt:lpstr>Kurt Vonnegut</vt:lpstr>
      <vt:lpstr>Brad Pitt</vt:lpstr>
      <vt:lpstr>Alan Greenspan</vt:lpstr>
      <vt:lpstr>Paul Newman - Majored in economics  Thurgood Marshall - Studied dentistry  Oprah Winfrey - Majored in Speech/Drama  Ashton Kutcher - Majored in biochemical       engineering       (University of Iowa)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2011-12-16T02:36:58Z</dcterms:created>
  <dcterms:modified xsi:type="dcterms:W3CDTF">2011-12-16T10:56:19Z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